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notesSlides/notesSlide2.xml" ContentType="application/vnd.openxmlformats-officedocument.presentationml.notesSlide+xml"/>
  <Override PartName="/ppt/comments/modernComment_102_0.xml" ContentType="application/vnd.ms-powerpoint.comments+xml"/>
  <Override PartName="/ppt/notesSlides/notesSlide3.xml" ContentType="application/vnd.openxmlformats-officedocument.presentationml.notesSlide+xml"/>
  <Override PartName="/ppt/comments/modernComment_103_0.xml" ContentType="application/vnd.ms-powerpoint.comments+xml"/>
  <Override PartName="/ppt/notesSlides/notesSlide4.xml" ContentType="application/vnd.openxmlformats-officedocument.presentationml.notesSlide+xml"/>
  <Override PartName="/ppt/comments/modernComment_10A_0.xml" ContentType="application/vnd.ms-powerpoint.comments+xml"/>
  <Override PartName="/ppt/notesSlides/notesSlide5.xml" ContentType="application/vnd.openxmlformats-officedocument.presentationml.notesSlide+xml"/>
  <Override PartName="/ppt/comments/modernComment_139_9EFF5DBB.xml" ContentType="application/vnd.ms-powerpoint.comments+xml"/>
  <Override PartName="/ppt/notesSlides/notesSlide6.xml" ContentType="application/vnd.openxmlformats-officedocument.presentationml.notesSlide+xml"/>
  <Override PartName="/ppt/comments/modernComment_132_8F3AEC55.xml" ContentType="application/vnd.ms-powerpoint.comments+xml"/>
  <Override PartName="/ppt/notesSlides/notesSlide7.xml" ContentType="application/vnd.openxmlformats-officedocument.presentationml.notesSlide+xml"/>
  <Override PartName="/ppt/comments/modernComment_13D_AC7D7D84.xml" ContentType="application/vnd.ms-powerpoint.comments+xml"/>
  <Override PartName="/ppt/notesSlides/notesSlide8.xml" ContentType="application/vnd.openxmlformats-officedocument.presentationml.notesSlide+xml"/>
  <Override PartName="/ppt/comments/modernComment_141_1B20F768.xml" ContentType="application/vnd.ms-powerpoint.comments+xml"/>
  <Override PartName="/ppt/notesSlides/notesSlide9.xml" ContentType="application/vnd.openxmlformats-officedocument.presentationml.notesSlide+xml"/>
  <Override PartName="/ppt/comments/modernComment_136_8D5E2B03.xml" ContentType="application/vnd.ms-powerpoint.comments+xml"/>
  <Override PartName="/ppt/notesSlides/notesSlide10.xml" ContentType="application/vnd.openxmlformats-officedocument.presentationml.notesSlide+xml"/>
  <Override PartName="/ppt/comments/modernComment_143_274B3AED.xml" ContentType="application/vnd.ms-powerpoint.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37_36BCAC71.xml" ContentType="application/vnd.ms-powerpoint.comments+xml"/>
  <Override PartName="/ppt/notesSlides/notesSlide13.xml" ContentType="application/vnd.openxmlformats-officedocument.presentationml.notesSlide+xml"/>
  <Override PartName="/ppt/comments/modernComment_105_0.xml" ContentType="application/vnd.ms-powerpoint.comments+xml"/>
  <Override PartName="/ppt/notesSlides/notesSlide14.xml" ContentType="application/vnd.openxmlformats-officedocument.presentationml.notesSlide+xml"/>
  <Override PartName="/ppt/comments/modernComment_109_0.xml" ContentType="application/vnd.ms-powerpoint.comments+xml"/>
  <Override PartName="/ppt/notesSlides/notesSlide15.xml" ContentType="application/vnd.openxmlformats-officedocument.presentationml.notesSlide+xml"/>
  <Override PartName="/ppt/comments/modernComment_146_2D3E72FE.xml" ContentType="application/vnd.ms-powerpoint.comments+xml"/>
  <Override PartName="/ppt/notesSlides/notesSlide16.xml" ContentType="application/vnd.openxmlformats-officedocument.presentationml.notesSlide+xml"/>
  <Override PartName="/ppt/comments/modernComment_14A_E90F36D2.xml" ContentType="application/vnd.ms-powerpoint.comments+xml"/>
  <Override PartName="/ppt/notesSlides/notesSlide17.xml" ContentType="application/vnd.openxmlformats-officedocument.presentationml.notesSlide+xml"/>
  <Override PartName="/ppt/comments/modernComment_14D_12D60819.xml" ContentType="application/vnd.ms-powerpoint.comments+xml"/>
  <Override PartName="/ppt/notesSlides/notesSlide18.xml" ContentType="application/vnd.openxmlformats-officedocument.presentationml.notesSlide+xml"/>
  <Override PartName="/ppt/comments/modernComment_138_6870726.xml" ContentType="application/vnd.ms-powerpoint.comments+xml"/>
  <Override PartName="/ppt/notesSlides/notesSlide19.xml" ContentType="application/vnd.openxmlformats-officedocument.presentationml.notesSlide+xml"/>
  <Override PartName="/ppt/comments/modernComment_150_D1DC515E.xml" ContentType="application/vnd.ms-powerpoint.comments+xml"/>
  <Override PartName="/ppt/notesSlides/notesSlide20.xml" ContentType="application/vnd.openxmlformats-officedocument.presentationml.notesSlide+xml"/>
  <Override PartName="/ppt/comments/modernComment_152_D8784EC9.xml" ContentType="application/vnd.ms-powerpoint.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modernComment_13A_134F5759.xml" ContentType="application/vnd.ms-powerpoint.comments+xml"/>
  <Override PartName="/ppt/notesSlides/notesSlide23.xml" ContentType="application/vnd.openxmlformats-officedocument.presentationml.notesSlide+xml"/>
  <Override PartName="/ppt/comments/modernComment_13B_AA747BCF.xml" ContentType="application/vnd.ms-powerpoint.comments+xml"/>
  <Override PartName="/ppt/notesSlides/notesSlide24.xml" ContentType="application/vnd.openxmlformats-officedocument.presentationml.notesSlide+xml"/>
  <Override PartName="/ppt/comments/modernComment_13C_ED3BEF67.xml" ContentType="application/vnd.ms-powerpoint.comments+xml"/>
  <Override PartName="/ppt/notesSlides/notesSlide25.xml" ContentType="application/vnd.openxmlformats-officedocument.presentationml.notesSlide+xml"/>
  <Override PartName="/ppt/comments/modernComment_14F_AD9280E.xml" ContentType="application/vnd.ms-powerpoint.comments+xml"/>
  <Override PartName="/ppt/notesSlides/notesSlide26.xml" ContentType="application/vnd.openxmlformats-officedocument.presentationml.notesSlide+xml"/>
  <Override PartName="/ppt/comments/modernComment_106_0.xml" ContentType="application/vnd.ms-powerpoint.comments+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8"/>
  </p:notesMasterIdLst>
  <p:sldIdLst>
    <p:sldId id="256" r:id="rId2"/>
    <p:sldId id="258" r:id="rId3"/>
    <p:sldId id="259" r:id="rId4"/>
    <p:sldId id="266" r:id="rId5"/>
    <p:sldId id="313" r:id="rId6"/>
    <p:sldId id="306" r:id="rId7"/>
    <p:sldId id="317" r:id="rId8"/>
    <p:sldId id="321" r:id="rId9"/>
    <p:sldId id="310" r:id="rId10"/>
    <p:sldId id="323" r:id="rId11"/>
    <p:sldId id="340" r:id="rId12"/>
    <p:sldId id="311" r:id="rId13"/>
    <p:sldId id="261" r:id="rId14"/>
    <p:sldId id="265" r:id="rId15"/>
    <p:sldId id="326" r:id="rId16"/>
    <p:sldId id="330" r:id="rId17"/>
    <p:sldId id="333" r:id="rId18"/>
    <p:sldId id="312" r:id="rId19"/>
    <p:sldId id="336" r:id="rId20"/>
    <p:sldId id="338" r:id="rId21"/>
    <p:sldId id="339" r:id="rId22"/>
    <p:sldId id="314" r:id="rId23"/>
    <p:sldId id="315" r:id="rId24"/>
    <p:sldId id="316" r:id="rId25"/>
    <p:sldId id="335" r:id="rId26"/>
    <p:sldId id="262" r:id="rId27"/>
  </p:sldIdLst>
  <p:sldSz cx="9144000" cy="5143500" type="screen16x9"/>
  <p:notesSz cx="6858000" cy="9144000"/>
  <p:embeddedFontLst>
    <p:embeddedFont>
      <p:font typeface="Catamaran" panose="020B0604020202020204" charset="0"/>
      <p:regular r:id="rId29"/>
      <p:bold r:id="rId30"/>
    </p:embeddedFont>
    <p:embeddedFont>
      <p:font typeface="DM Sans" pitchFamily="2" charset="0"/>
      <p:regular r:id="rId31"/>
      <p:bold r:id="rId32"/>
      <p:italic r:id="rId33"/>
      <p:boldItalic r:id="rId34"/>
    </p:embeddedFont>
    <p:embeddedFont>
      <p:font typeface="Titillium Web" panose="000005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DBD4D44-EA86-34D7-6578-3936491608AC}" name="Francieli Muniz" initials="FM" userId="689194b8c73f884c"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9E02E69-9440-4F72-BF47-B42B08ED6223}">
  <a:tblStyle styleId="{29E02E69-9440-4F72-BF47-B42B08ED622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164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ieli Muniz" userId="689194b8c73f884c" providerId="LiveId" clId="{D11690AD-9628-4CF5-BD29-5EC5A08DB03E}"/>
    <pc:docChg chg="undo custSel addSld delSld modSld sldOrd delMainMaster addSection delSection">
      <pc:chgData name="Francieli Muniz" userId="689194b8c73f884c" providerId="LiveId" clId="{D11690AD-9628-4CF5-BD29-5EC5A08DB03E}" dt="2024-11-15T00:23:05.717" v="9699" actId="20577"/>
      <pc:docMkLst>
        <pc:docMk/>
      </pc:docMkLst>
      <pc:sldChg chg="addSp delSp modSp mod">
        <pc:chgData name="Francieli Muniz" userId="689194b8c73f884c" providerId="LiveId" clId="{D11690AD-9628-4CF5-BD29-5EC5A08DB03E}" dt="2024-10-19T22:24:19.447" v="8507" actId="22"/>
        <pc:sldMkLst>
          <pc:docMk/>
          <pc:sldMk cId="0" sldId="256"/>
        </pc:sldMkLst>
        <pc:spChg chg="add del">
          <ac:chgData name="Francieli Muniz" userId="689194b8c73f884c" providerId="LiveId" clId="{D11690AD-9628-4CF5-BD29-5EC5A08DB03E}" dt="2024-10-19T22:24:19.447" v="8507" actId="22"/>
          <ac:spMkLst>
            <pc:docMk/>
            <pc:sldMk cId="0" sldId="256"/>
            <ac:spMk id="3" creationId="{033FD990-80BF-3303-FB5C-83A93D7593F7}"/>
          </ac:spMkLst>
        </pc:spChg>
        <pc:spChg chg="mod">
          <ac:chgData name="Francieli Muniz" userId="689194b8c73f884c" providerId="LiveId" clId="{D11690AD-9628-4CF5-BD29-5EC5A08DB03E}" dt="2024-10-19T22:14:05.306" v="8505" actId="20577"/>
          <ac:spMkLst>
            <pc:docMk/>
            <pc:sldMk cId="0" sldId="256"/>
            <ac:spMk id="193" creationId="{00000000-0000-0000-0000-000000000000}"/>
          </ac:spMkLst>
        </pc:spChg>
      </pc:sldChg>
      <pc:sldChg chg="del">
        <pc:chgData name="Francieli Muniz" userId="689194b8c73f884c" providerId="LiveId" clId="{D11690AD-9628-4CF5-BD29-5EC5A08DB03E}" dt="2024-10-18T22:01:53.877" v="547" actId="2696"/>
        <pc:sldMkLst>
          <pc:docMk/>
          <pc:sldMk cId="0" sldId="257"/>
        </pc:sldMkLst>
      </pc:sldChg>
      <pc:sldChg chg="addSp delSp modSp mod">
        <pc:chgData name="Francieli Muniz" userId="689194b8c73f884c" providerId="LiveId" clId="{D11690AD-9628-4CF5-BD29-5EC5A08DB03E}" dt="2024-11-02T17:54:12.255" v="8682" actId="20577"/>
        <pc:sldMkLst>
          <pc:docMk/>
          <pc:sldMk cId="0" sldId="258"/>
        </pc:sldMkLst>
        <pc:spChg chg="add del mod">
          <ac:chgData name="Francieli Muniz" userId="689194b8c73f884c" providerId="LiveId" clId="{D11690AD-9628-4CF5-BD29-5EC5A08DB03E}" dt="2024-10-18T21:51:00.318" v="108" actId="478"/>
          <ac:spMkLst>
            <pc:docMk/>
            <pc:sldMk cId="0" sldId="258"/>
            <ac:spMk id="3" creationId="{3EF47FF2-3B74-4365-BAD3-997EF6E443E9}"/>
          </ac:spMkLst>
        </pc:spChg>
        <pc:spChg chg="add del mod">
          <ac:chgData name="Francieli Muniz" userId="689194b8c73f884c" providerId="LiveId" clId="{D11690AD-9628-4CF5-BD29-5EC5A08DB03E}" dt="2024-10-19T19:17:52.975" v="7050" actId="478"/>
          <ac:spMkLst>
            <pc:docMk/>
            <pc:sldMk cId="0" sldId="258"/>
            <ac:spMk id="3" creationId="{687D0B75-39E5-2FDE-ECEF-95BAD71F1AE2}"/>
          </ac:spMkLst>
        </pc:spChg>
        <pc:spChg chg="add del mod">
          <ac:chgData name="Francieli Muniz" userId="689194b8c73f884c" providerId="LiveId" clId="{D11690AD-9628-4CF5-BD29-5EC5A08DB03E}" dt="2024-10-19T22:08:56.544" v="8477" actId="478"/>
          <ac:spMkLst>
            <pc:docMk/>
            <pc:sldMk cId="0" sldId="258"/>
            <ac:spMk id="3" creationId="{863EDD1A-1A74-11B9-1B2F-E89B38E7B67F}"/>
          </ac:spMkLst>
        </pc:spChg>
        <pc:spChg chg="add mod">
          <ac:chgData name="Francieli Muniz" userId="689194b8c73f884c" providerId="LiveId" clId="{D11690AD-9628-4CF5-BD29-5EC5A08DB03E}" dt="2024-11-02T17:54:12.255" v="8682" actId="20577"/>
          <ac:spMkLst>
            <pc:docMk/>
            <pc:sldMk cId="0" sldId="258"/>
            <ac:spMk id="4" creationId="{32A607E5-EC94-06C9-96E8-D46DA812BEE1}"/>
          </ac:spMkLst>
        </pc:spChg>
        <pc:spChg chg="add del mod">
          <ac:chgData name="Francieli Muniz" userId="689194b8c73f884c" providerId="LiveId" clId="{D11690AD-9628-4CF5-BD29-5EC5A08DB03E}" dt="2024-10-19T19:17:50.225" v="7049" actId="478"/>
          <ac:spMkLst>
            <pc:docMk/>
            <pc:sldMk cId="0" sldId="258"/>
            <ac:spMk id="4" creationId="{B4D72A57-B4B9-1922-E30B-B0A52EC57125}"/>
          </ac:spMkLst>
        </pc:spChg>
        <pc:spChg chg="add mod">
          <ac:chgData name="Francieli Muniz" userId="689194b8c73f884c" providerId="LiveId" clId="{D11690AD-9628-4CF5-BD29-5EC5A08DB03E}" dt="2024-10-19T19:18:16.194" v="7052"/>
          <ac:spMkLst>
            <pc:docMk/>
            <pc:sldMk cId="0" sldId="258"/>
            <ac:spMk id="5" creationId="{114BE41A-ACE6-3782-B0E6-27A533E3AF65}"/>
          </ac:spMkLst>
        </pc:spChg>
        <pc:spChg chg="add del mod">
          <ac:chgData name="Francieli Muniz" userId="689194b8c73f884c" providerId="LiveId" clId="{D11690AD-9628-4CF5-BD29-5EC5A08DB03E}" dt="2024-10-18T21:51:10.928" v="111" actId="478"/>
          <ac:spMkLst>
            <pc:docMk/>
            <pc:sldMk cId="0" sldId="258"/>
            <ac:spMk id="5" creationId="{49FDE022-DD83-4423-AB4E-018AC32368D7}"/>
          </ac:spMkLst>
        </pc:spChg>
        <pc:spChg chg="add mod">
          <ac:chgData name="Francieli Muniz" userId="689194b8c73f884c" providerId="LiveId" clId="{D11690AD-9628-4CF5-BD29-5EC5A08DB03E}" dt="2024-10-19T19:18:16.194" v="7052"/>
          <ac:spMkLst>
            <pc:docMk/>
            <pc:sldMk cId="0" sldId="258"/>
            <ac:spMk id="6" creationId="{5964D652-6945-C7A2-5191-81C1579618B2}"/>
          </ac:spMkLst>
        </pc:spChg>
        <pc:spChg chg="add del mod">
          <ac:chgData name="Francieli Muniz" userId="689194b8c73f884c" providerId="LiveId" clId="{D11690AD-9628-4CF5-BD29-5EC5A08DB03E}" dt="2024-10-18T21:51:13.362" v="113" actId="478"/>
          <ac:spMkLst>
            <pc:docMk/>
            <pc:sldMk cId="0" sldId="258"/>
            <ac:spMk id="7" creationId="{95947C7D-9609-7622-5BC6-F885F43E8E11}"/>
          </ac:spMkLst>
        </pc:spChg>
        <pc:spChg chg="add mod">
          <ac:chgData name="Francieli Muniz" userId="689194b8c73f884c" providerId="LiveId" clId="{D11690AD-9628-4CF5-BD29-5EC5A08DB03E}" dt="2024-10-19T19:20:07.579" v="7085" actId="1076"/>
          <ac:spMkLst>
            <pc:docMk/>
            <pc:sldMk cId="0" sldId="258"/>
            <ac:spMk id="7" creationId="{ABD913EC-5863-2273-472A-A9BCE6CBA8ED}"/>
          </ac:spMkLst>
        </pc:spChg>
        <pc:spChg chg="add mod">
          <ac:chgData name="Francieli Muniz" userId="689194b8c73f884c" providerId="LiveId" clId="{D11690AD-9628-4CF5-BD29-5EC5A08DB03E}" dt="2024-10-19T19:20:07.579" v="7085" actId="1076"/>
          <ac:spMkLst>
            <pc:docMk/>
            <pc:sldMk cId="0" sldId="258"/>
            <ac:spMk id="8" creationId="{AC4EAE11-75CE-F3EA-0D4E-6E077531BC36}"/>
          </ac:spMkLst>
        </pc:spChg>
        <pc:spChg chg="add del mod">
          <ac:chgData name="Francieli Muniz" userId="689194b8c73f884c" providerId="LiveId" clId="{D11690AD-9628-4CF5-BD29-5EC5A08DB03E}" dt="2024-10-18T21:51:16.135" v="115" actId="478"/>
          <ac:spMkLst>
            <pc:docMk/>
            <pc:sldMk cId="0" sldId="258"/>
            <ac:spMk id="9" creationId="{3EF63A7D-921F-AA55-A550-E3D223DAC802}"/>
          </ac:spMkLst>
        </pc:spChg>
        <pc:spChg chg="add del mod">
          <ac:chgData name="Francieli Muniz" userId="689194b8c73f884c" providerId="LiveId" clId="{D11690AD-9628-4CF5-BD29-5EC5A08DB03E}" dt="2024-10-18T21:51:19.614" v="117" actId="478"/>
          <ac:spMkLst>
            <pc:docMk/>
            <pc:sldMk cId="0" sldId="258"/>
            <ac:spMk id="11" creationId="{7A2B52ED-67F3-D076-E049-CE71E868A289}"/>
          </ac:spMkLst>
        </pc:spChg>
        <pc:spChg chg="add del mod">
          <ac:chgData name="Francieli Muniz" userId="689194b8c73f884c" providerId="LiveId" clId="{D11690AD-9628-4CF5-BD29-5EC5A08DB03E}" dt="2024-10-18T21:51:22.447" v="119" actId="478"/>
          <ac:spMkLst>
            <pc:docMk/>
            <pc:sldMk cId="0" sldId="258"/>
            <ac:spMk id="13" creationId="{70E93DAE-13B3-858C-BFAB-3D45B482948C}"/>
          </ac:spMkLst>
        </pc:spChg>
        <pc:spChg chg="mod">
          <ac:chgData name="Francieli Muniz" userId="689194b8c73f884c" providerId="LiveId" clId="{D11690AD-9628-4CF5-BD29-5EC5A08DB03E}" dt="2024-10-19T17:29:56.664" v="4474" actId="20577"/>
          <ac:spMkLst>
            <pc:docMk/>
            <pc:sldMk cId="0" sldId="258"/>
            <ac:spMk id="208" creationId="{00000000-0000-0000-0000-000000000000}"/>
          </ac:spMkLst>
        </pc:spChg>
        <pc:spChg chg="del">
          <ac:chgData name="Francieli Muniz" userId="689194b8c73f884c" providerId="LiveId" clId="{D11690AD-9628-4CF5-BD29-5EC5A08DB03E}" dt="2024-10-18T21:51:10.131" v="110" actId="478"/>
          <ac:spMkLst>
            <pc:docMk/>
            <pc:sldMk cId="0" sldId="258"/>
            <ac:spMk id="209" creationId="{00000000-0000-0000-0000-000000000000}"/>
          </ac:spMkLst>
        </pc:spChg>
        <pc:spChg chg="mod">
          <ac:chgData name="Francieli Muniz" userId="689194b8c73f884c" providerId="LiveId" clId="{D11690AD-9628-4CF5-BD29-5EC5A08DB03E}" dt="2024-10-19T19:17:31.879" v="7044" actId="1076"/>
          <ac:spMkLst>
            <pc:docMk/>
            <pc:sldMk cId="0" sldId="258"/>
            <ac:spMk id="210" creationId="{00000000-0000-0000-0000-000000000000}"/>
          </ac:spMkLst>
        </pc:spChg>
        <pc:spChg chg="del">
          <ac:chgData name="Francieli Muniz" userId="689194b8c73f884c" providerId="LiveId" clId="{D11690AD-9628-4CF5-BD29-5EC5A08DB03E}" dt="2024-10-18T21:50:58.169" v="107" actId="478"/>
          <ac:spMkLst>
            <pc:docMk/>
            <pc:sldMk cId="0" sldId="258"/>
            <ac:spMk id="211" creationId="{00000000-0000-0000-0000-000000000000}"/>
          </ac:spMkLst>
        </pc:spChg>
        <pc:spChg chg="mod">
          <ac:chgData name="Francieli Muniz" userId="689194b8c73f884c" providerId="LiveId" clId="{D11690AD-9628-4CF5-BD29-5EC5A08DB03E}" dt="2024-10-19T19:19:58.556" v="7084" actId="1076"/>
          <ac:spMkLst>
            <pc:docMk/>
            <pc:sldMk cId="0" sldId="258"/>
            <ac:spMk id="212" creationId="{00000000-0000-0000-0000-000000000000}"/>
          </ac:spMkLst>
        </pc:spChg>
        <pc:spChg chg="del">
          <ac:chgData name="Francieli Muniz" userId="689194b8c73f884c" providerId="LiveId" clId="{D11690AD-9628-4CF5-BD29-5EC5A08DB03E}" dt="2024-10-18T21:51:17.645" v="116" actId="478"/>
          <ac:spMkLst>
            <pc:docMk/>
            <pc:sldMk cId="0" sldId="258"/>
            <ac:spMk id="213" creationId="{00000000-0000-0000-0000-000000000000}"/>
          </ac:spMkLst>
        </pc:spChg>
        <pc:spChg chg="mod">
          <ac:chgData name="Francieli Muniz" userId="689194b8c73f884c" providerId="LiveId" clId="{D11690AD-9628-4CF5-BD29-5EC5A08DB03E}" dt="2024-10-19T19:17:31.879" v="7044" actId="1076"/>
          <ac:spMkLst>
            <pc:docMk/>
            <pc:sldMk cId="0" sldId="258"/>
            <ac:spMk id="214" creationId="{00000000-0000-0000-0000-000000000000}"/>
          </ac:spMkLst>
        </pc:spChg>
        <pc:spChg chg="mod">
          <ac:chgData name="Francieli Muniz" userId="689194b8c73f884c" providerId="LiveId" clId="{D11690AD-9628-4CF5-BD29-5EC5A08DB03E}" dt="2024-10-19T19:19:48.733" v="7083" actId="1076"/>
          <ac:spMkLst>
            <pc:docMk/>
            <pc:sldMk cId="0" sldId="258"/>
            <ac:spMk id="215" creationId="{00000000-0000-0000-0000-000000000000}"/>
          </ac:spMkLst>
        </pc:spChg>
        <pc:spChg chg="del">
          <ac:chgData name="Francieli Muniz" userId="689194b8c73f884c" providerId="LiveId" clId="{D11690AD-9628-4CF5-BD29-5EC5A08DB03E}" dt="2024-10-18T21:51:15.254" v="114" actId="478"/>
          <ac:spMkLst>
            <pc:docMk/>
            <pc:sldMk cId="0" sldId="258"/>
            <ac:spMk id="216" creationId="{00000000-0000-0000-0000-000000000000}"/>
          </ac:spMkLst>
        </pc:spChg>
        <pc:spChg chg="mod">
          <ac:chgData name="Francieli Muniz" userId="689194b8c73f884c" providerId="LiveId" clId="{D11690AD-9628-4CF5-BD29-5EC5A08DB03E}" dt="2024-10-19T19:19:58.556" v="7084" actId="1076"/>
          <ac:spMkLst>
            <pc:docMk/>
            <pc:sldMk cId="0" sldId="258"/>
            <ac:spMk id="217" creationId="{00000000-0000-0000-0000-000000000000}"/>
          </ac:spMkLst>
        </pc:spChg>
        <pc:spChg chg="del">
          <ac:chgData name="Francieli Muniz" userId="689194b8c73f884c" providerId="LiveId" clId="{D11690AD-9628-4CF5-BD29-5EC5A08DB03E}" dt="2024-10-18T21:51:21.232" v="118" actId="478"/>
          <ac:spMkLst>
            <pc:docMk/>
            <pc:sldMk cId="0" sldId="258"/>
            <ac:spMk id="218" creationId="{00000000-0000-0000-0000-000000000000}"/>
          </ac:spMkLst>
        </pc:spChg>
        <pc:spChg chg="mod">
          <ac:chgData name="Francieli Muniz" userId="689194b8c73f884c" providerId="LiveId" clId="{D11690AD-9628-4CF5-BD29-5EC5A08DB03E}" dt="2024-10-19T19:19:48.733" v="7083" actId="1076"/>
          <ac:spMkLst>
            <pc:docMk/>
            <pc:sldMk cId="0" sldId="258"/>
            <ac:spMk id="219" creationId="{00000000-0000-0000-0000-000000000000}"/>
          </ac:spMkLst>
        </pc:spChg>
        <pc:spChg chg="del">
          <ac:chgData name="Francieli Muniz" userId="689194b8c73f884c" providerId="LiveId" clId="{D11690AD-9628-4CF5-BD29-5EC5A08DB03E}" dt="2024-10-18T21:51:12.739" v="112" actId="478"/>
          <ac:spMkLst>
            <pc:docMk/>
            <pc:sldMk cId="0" sldId="258"/>
            <ac:spMk id="220" creationId="{00000000-0000-0000-0000-000000000000}"/>
          </ac:spMkLst>
        </pc:spChg>
        <pc:spChg chg="mod">
          <ac:chgData name="Francieli Muniz" userId="689194b8c73f884c" providerId="LiveId" clId="{D11690AD-9628-4CF5-BD29-5EC5A08DB03E}" dt="2024-10-19T19:17:31.879" v="7044" actId="1076"/>
          <ac:spMkLst>
            <pc:docMk/>
            <pc:sldMk cId="0" sldId="258"/>
            <ac:spMk id="221" creationId="{00000000-0000-0000-0000-000000000000}"/>
          </ac:spMkLst>
        </pc:spChg>
        <pc:spChg chg="mod">
          <ac:chgData name="Francieli Muniz" userId="689194b8c73f884c" providerId="LiveId" clId="{D11690AD-9628-4CF5-BD29-5EC5A08DB03E}" dt="2024-10-19T19:19:48.733" v="7083" actId="1076"/>
          <ac:spMkLst>
            <pc:docMk/>
            <pc:sldMk cId="0" sldId="258"/>
            <ac:spMk id="222" creationId="{00000000-0000-0000-0000-000000000000}"/>
          </ac:spMkLst>
        </pc:spChg>
        <pc:spChg chg="mod">
          <ac:chgData name="Francieli Muniz" userId="689194b8c73f884c" providerId="LiveId" clId="{D11690AD-9628-4CF5-BD29-5EC5A08DB03E}" dt="2024-10-19T19:17:31.879" v="7044" actId="1076"/>
          <ac:spMkLst>
            <pc:docMk/>
            <pc:sldMk cId="0" sldId="258"/>
            <ac:spMk id="223" creationId="{00000000-0000-0000-0000-000000000000}"/>
          </ac:spMkLst>
        </pc:spChg>
        <pc:spChg chg="mod">
          <ac:chgData name="Francieli Muniz" userId="689194b8c73f884c" providerId="LiveId" clId="{D11690AD-9628-4CF5-BD29-5EC5A08DB03E}" dt="2024-10-19T19:19:48.733" v="7083" actId="1076"/>
          <ac:spMkLst>
            <pc:docMk/>
            <pc:sldMk cId="0" sldId="258"/>
            <ac:spMk id="224" creationId="{00000000-0000-0000-0000-000000000000}"/>
          </ac:spMkLst>
        </pc:spChg>
        <pc:spChg chg="mod">
          <ac:chgData name="Francieli Muniz" userId="689194b8c73f884c" providerId="LiveId" clId="{D11690AD-9628-4CF5-BD29-5EC5A08DB03E}" dt="2024-10-19T19:19:58.556" v="7084" actId="1076"/>
          <ac:spMkLst>
            <pc:docMk/>
            <pc:sldMk cId="0" sldId="258"/>
            <ac:spMk id="225" creationId="{00000000-0000-0000-0000-000000000000}"/>
          </ac:spMkLst>
        </pc:spChg>
        <pc:spChg chg="mod">
          <ac:chgData name="Francieli Muniz" userId="689194b8c73f884c" providerId="LiveId" clId="{D11690AD-9628-4CF5-BD29-5EC5A08DB03E}" dt="2024-10-19T19:19:58.556" v="7084" actId="1076"/>
          <ac:spMkLst>
            <pc:docMk/>
            <pc:sldMk cId="0" sldId="258"/>
            <ac:spMk id="226" creationId="{00000000-0000-0000-0000-000000000000}"/>
          </ac:spMkLst>
        </pc:spChg>
        <pc:cxnChg chg="add mod">
          <ac:chgData name="Francieli Muniz" userId="689194b8c73f884c" providerId="LiveId" clId="{D11690AD-9628-4CF5-BD29-5EC5A08DB03E}" dt="2024-10-19T19:19:58.556" v="7084" actId="1076"/>
          <ac:cxnSpMkLst>
            <pc:docMk/>
            <pc:sldMk cId="0" sldId="258"/>
            <ac:cxnSpMk id="2" creationId="{DB4246C2-AEF5-20A5-17AB-1E23AA3AFFAE}"/>
          </ac:cxnSpMkLst>
        </pc:cxnChg>
        <pc:cxnChg chg="mod">
          <ac:chgData name="Francieli Muniz" userId="689194b8c73f884c" providerId="LiveId" clId="{D11690AD-9628-4CF5-BD29-5EC5A08DB03E}" dt="2024-10-19T19:19:38.870" v="7082" actId="1076"/>
          <ac:cxnSpMkLst>
            <pc:docMk/>
            <pc:sldMk cId="0" sldId="258"/>
            <ac:cxnSpMk id="227" creationId="{00000000-0000-0000-0000-000000000000}"/>
          </ac:cxnSpMkLst>
        </pc:cxnChg>
        <pc:cxnChg chg="mod">
          <ac:chgData name="Francieli Muniz" userId="689194b8c73f884c" providerId="LiveId" clId="{D11690AD-9628-4CF5-BD29-5EC5A08DB03E}" dt="2024-10-19T19:19:48.733" v="7083" actId="1076"/>
          <ac:cxnSpMkLst>
            <pc:docMk/>
            <pc:sldMk cId="0" sldId="258"/>
            <ac:cxnSpMk id="228" creationId="{00000000-0000-0000-0000-000000000000}"/>
          </ac:cxnSpMkLst>
        </pc:cxnChg>
      </pc:sldChg>
      <pc:sldChg chg="addSp delSp modSp mod">
        <pc:chgData name="Francieli Muniz" userId="689194b8c73f884c" providerId="LiveId" clId="{D11690AD-9628-4CF5-BD29-5EC5A08DB03E}" dt="2024-11-14T23:12:04.953" v="9324"/>
        <pc:sldMkLst>
          <pc:docMk/>
          <pc:sldMk cId="0" sldId="259"/>
        </pc:sldMkLst>
        <pc:spChg chg="add del mod">
          <ac:chgData name="Francieli Muniz" userId="689194b8c73f884c" providerId="LiveId" clId="{D11690AD-9628-4CF5-BD29-5EC5A08DB03E}" dt="2024-10-18T21:52:27.988" v="137" actId="478"/>
          <ac:spMkLst>
            <pc:docMk/>
            <pc:sldMk cId="0" sldId="259"/>
            <ac:spMk id="3" creationId="{DD2578A8-7FD7-D221-977C-77002F76EED2}"/>
          </ac:spMkLst>
        </pc:spChg>
        <pc:spChg chg="add mod">
          <ac:chgData name="Francieli Muniz" userId="689194b8c73f884c" providerId="LiveId" clId="{D11690AD-9628-4CF5-BD29-5EC5A08DB03E}" dt="2024-11-14T23:12:04.953" v="9324"/>
          <ac:spMkLst>
            <pc:docMk/>
            <pc:sldMk cId="0" sldId="259"/>
            <ac:spMk id="4" creationId="{EAB07600-EAB9-9C3D-2F60-23EB4FEFC330}"/>
          </ac:spMkLst>
        </pc:spChg>
        <pc:spChg chg="add del mod">
          <ac:chgData name="Francieli Muniz" userId="689194b8c73f884c" providerId="LiveId" clId="{D11690AD-9628-4CF5-BD29-5EC5A08DB03E}" dt="2024-10-18T22:37:28.010" v="1562" actId="478"/>
          <ac:spMkLst>
            <pc:docMk/>
            <pc:sldMk cId="0" sldId="259"/>
            <ac:spMk id="6" creationId="{6D712D5F-8ABE-5C0A-4BC7-F33D798D8BA2}"/>
          </ac:spMkLst>
        </pc:spChg>
        <pc:spChg chg="mod">
          <ac:chgData name="Francieli Muniz" userId="689194b8c73f884c" providerId="LiveId" clId="{D11690AD-9628-4CF5-BD29-5EC5A08DB03E}" dt="2024-10-18T22:37:47.646" v="1566" actId="1076"/>
          <ac:spMkLst>
            <pc:docMk/>
            <pc:sldMk cId="0" sldId="259"/>
            <ac:spMk id="233" creationId="{00000000-0000-0000-0000-000000000000}"/>
          </ac:spMkLst>
        </pc:spChg>
        <pc:spChg chg="del mod">
          <ac:chgData name="Francieli Muniz" userId="689194b8c73f884c" providerId="LiveId" clId="{D11690AD-9628-4CF5-BD29-5EC5A08DB03E}" dt="2024-10-18T22:37:21.426" v="1561" actId="478"/>
          <ac:spMkLst>
            <pc:docMk/>
            <pc:sldMk cId="0" sldId="259"/>
            <ac:spMk id="234" creationId="{00000000-0000-0000-0000-000000000000}"/>
          </ac:spMkLst>
        </pc:spChg>
        <pc:spChg chg="del">
          <ac:chgData name="Francieli Muniz" userId="689194b8c73f884c" providerId="LiveId" clId="{D11690AD-9628-4CF5-BD29-5EC5A08DB03E}" dt="2024-10-18T21:52:21.754" v="136" actId="478"/>
          <ac:spMkLst>
            <pc:docMk/>
            <pc:sldMk cId="0" sldId="259"/>
            <ac:spMk id="235" creationId="{00000000-0000-0000-0000-000000000000}"/>
          </ac:spMkLst>
        </pc:spChg>
        <pc:picChg chg="del">
          <ac:chgData name="Francieli Muniz" userId="689194b8c73f884c" providerId="LiveId" clId="{D11690AD-9628-4CF5-BD29-5EC5A08DB03E}" dt="2024-10-18T21:52:01.417" v="125" actId="478"/>
          <ac:picMkLst>
            <pc:docMk/>
            <pc:sldMk cId="0" sldId="259"/>
            <ac:picMk id="237" creationId="{00000000-0000-0000-0000-000000000000}"/>
          </ac:picMkLst>
        </pc:picChg>
        <pc:cxnChg chg="mod">
          <ac:chgData name="Francieli Muniz" userId="689194b8c73f884c" providerId="LiveId" clId="{D11690AD-9628-4CF5-BD29-5EC5A08DB03E}" dt="2024-10-18T22:37:42.360" v="1565" actId="1076"/>
          <ac:cxnSpMkLst>
            <pc:docMk/>
            <pc:sldMk cId="0" sldId="259"/>
            <ac:cxnSpMk id="236" creationId="{00000000-0000-0000-0000-000000000000}"/>
          </ac:cxnSpMkLst>
        </pc:cxnChg>
      </pc:sldChg>
      <pc:sldChg chg="modSp del mod ord modNotes">
        <pc:chgData name="Francieli Muniz" userId="689194b8c73f884c" providerId="LiveId" clId="{D11690AD-9628-4CF5-BD29-5EC5A08DB03E}" dt="2024-10-18T22:01:50.887" v="546" actId="2696"/>
        <pc:sldMkLst>
          <pc:docMk/>
          <pc:sldMk cId="0" sldId="260"/>
        </pc:sldMkLst>
        <pc:spChg chg="mod">
          <ac:chgData name="Francieli Muniz" userId="689194b8c73f884c" providerId="LiveId" clId="{D11690AD-9628-4CF5-BD29-5EC5A08DB03E}" dt="2024-10-18T21:57:25.018" v="318" actId="20577"/>
          <ac:spMkLst>
            <pc:docMk/>
            <pc:sldMk cId="0" sldId="260"/>
            <ac:spMk id="243" creationId="{00000000-0000-0000-0000-000000000000}"/>
          </ac:spMkLst>
        </pc:spChg>
      </pc:sldChg>
      <pc:sldChg chg="addSp delSp modSp mod ord">
        <pc:chgData name="Francieli Muniz" userId="689194b8c73f884c" providerId="LiveId" clId="{D11690AD-9628-4CF5-BD29-5EC5A08DB03E}" dt="2024-10-19T17:45:02.778" v="5077" actId="1076"/>
        <pc:sldMkLst>
          <pc:docMk/>
          <pc:sldMk cId="0" sldId="261"/>
        </pc:sldMkLst>
        <pc:spChg chg="add mod">
          <ac:chgData name="Francieli Muniz" userId="689194b8c73f884c" providerId="LiveId" clId="{D11690AD-9628-4CF5-BD29-5EC5A08DB03E}" dt="2024-10-19T17:45:02.778" v="5077" actId="1076"/>
          <ac:spMkLst>
            <pc:docMk/>
            <pc:sldMk cId="0" sldId="261"/>
            <ac:spMk id="2" creationId="{4A198E81-45C4-7B56-844F-BA21DE8E1A46}"/>
          </ac:spMkLst>
        </pc:spChg>
        <pc:spChg chg="mod">
          <ac:chgData name="Francieli Muniz" userId="689194b8c73f884c" providerId="LiveId" clId="{D11690AD-9628-4CF5-BD29-5EC5A08DB03E}" dt="2024-10-19T17:22:31.633" v="4388" actId="122"/>
          <ac:spMkLst>
            <pc:docMk/>
            <pc:sldMk cId="0" sldId="261"/>
            <ac:spMk id="4" creationId="{0CC96DC7-1959-4B14-2722-73DD722BE008}"/>
          </ac:spMkLst>
        </pc:spChg>
        <pc:spChg chg="mod">
          <ac:chgData name="Francieli Muniz" userId="689194b8c73f884c" providerId="LiveId" clId="{D11690AD-9628-4CF5-BD29-5EC5A08DB03E}" dt="2024-10-19T17:22:31.633" v="4388" actId="122"/>
          <ac:spMkLst>
            <pc:docMk/>
            <pc:sldMk cId="0" sldId="261"/>
            <ac:spMk id="5" creationId="{85FE1741-9F05-F199-91BF-C8B7CBFA71E6}"/>
          </ac:spMkLst>
        </pc:spChg>
        <pc:spChg chg="mod">
          <ac:chgData name="Francieli Muniz" userId="689194b8c73f884c" providerId="LiveId" clId="{D11690AD-9628-4CF5-BD29-5EC5A08DB03E}" dt="2024-10-19T17:22:31.633" v="4388" actId="122"/>
          <ac:spMkLst>
            <pc:docMk/>
            <pc:sldMk cId="0" sldId="261"/>
            <ac:spMk id="6" creationId="{9D2AB673-D3B4-E8D4-88A7-0F96B0FBD67C}"/>
          </ac:spMkLst>
        </pc:spChg>
        <pc:spChg chg="mod">
          <ac:chgData name="Francieli Muniz" userId="689194b8c73f884c" providerId="LiveId" clId="{D11690AD-9628-4CF5-BD29-5EC5A08DB03E}" dt="2024-10-19T17:22:31.633" v="4388" actId="122"/>
          <ac:spMkLst>
            <pc:docMk/>
            <pc:sldMk cId="0" sldId="261"/>
            <ac:spMk id="7" creationId="{6104F189-5A8A-500C-CFCD-98A2B8D9E0FF}"/>
          </ac:spMkLst>
        </pc:spChg>
        <pc:spChg chg="mod">
          <ac:chgData name="Francieli Muniz" userId="689194b8c73f884c" providerId="LiveId" clId="{D11690AD-9628-4CF5-BD29-5EC5A08DB03E}" dt="2024-10-19T17:22:31.633" v="4388" actId="122"/>
          <ac:spMkLst>
            <pc:docMk/>
            <pc:sldMk cId="0" sldId="261"/>
            <ac:spMk id="8" creationId="{1744008D-C11B-2EC0-1418-69EB90593905}"/>
          </ac:spMkLst>
        </pc:spChg>
        <pc:spChg chg="add mod">
          <ac:chgData name="Francieli Muniz" userId="689194b8c73f884c" providerId="LiveId" clId="{D11690AD-9628-4CF5-BD29-5EC5A08DB03E}" dt="2024-10-19T17:45:02.778" v="5077" actId="1076"/>
          <ac:spMkLst>
            <pc:docMk/>
            <pc:sldMk cId="0" sldId="261"/>
            <ac:spMk id="9" creationId="{A94631AD-BCCF-1921-450B-B05FDC52DD11}"/>
          </ac:spMkLst>
        </pc:spChg>
        <pc:spChg chg="add del mod">
          <ac:chgData name="Francieli Muniz" userId="689194b8c73f884c" providerId="LiveId" clId="{D11690AD-9628-4CF5-BD29-5EC5A08DB03E}" dt="2024-10-19T17:18:30.011" v="4306" actId="478"/>
          <ac:spMkLst>
            <pc:docMk/>
            <pc:sldMk cId="0" sldId="261"/>
            <ac:spMk id="11" creationId="{8B802633-CE1D-D27B-9069-E7B479D0A3B3}"/>
          </ac:spMkLst>
        </pc:spChg>
        <pc:spChg chg="add del mod">
          <ac:chgData name="Francieli Muniz" userId="689194b8c73f884c" providerId="LiveId" clId="{D11690AD-9628-4CF5-BD29-5EC5A08DB03E}" dt="2024-10-19T17:18:34.265" v="4308" actId="478"/>
          <ac:spMkLst>
            <pc:docMk/>
            <pc:sldMk cId="0" sldId="261"/>
            <ac:spMk id="13" creationId="{BD1804A0-F24E-8CD5-7059-7F4179404F63}"/>
          </ac:spMkLst>
        </pc:spChg>
        <pc:spChg chg="add del mod">
          <ac:chgData name="Francieli Muniz" userId="689194b8c73f884c" providerId="LiveId" clId="{D11690AD-9628-4CF5-BD29-5EC5A08DB03E}" dt="2024-10-19T17:18:36.549" v="4310" actId="478"/>
          <ac:spMkLst>
            <pc:docMk/>
            <pc:sldMk cId="0" sldId="261"/>
            <ac:spMk id="15" creationId="{968E75C1-8925-27FD-3DA1-7789C5CE5298}"/>
          </ac:spMkLst>
        </pc:spChg>
        <pc:spChg chg="add mod">
          <ac:chgData name="Francieli Muniz" userId="689194b8c73f884c" providerId="LiveId" clId="{D11690AD-9628-4CF5-BD29-5EC5A08DB03E}" dt="2024-10-19T17:45:02.778" v="5077" actId="1076"/>
          <ac:spMkLst>
            <pc:docMk/>
            <pc:sldMk cId="0" sldId="261"/>
            <ac:spMk id="17" creationId="{2CFDC7C7-1055-5568-2AFD-878EA225AD5A}"/>
          </ac:spMkLst>
        </pc:spChg>
        <pc:spChg chg="add del mod">
          <ac:chgData name="Francieli Muniz" userId="689194b8c73f884c" providerId="LiveId" clId="{D11690AD-9628-4CF5-BD29-5EC5A08DB03E}" dt="2024-10-19T17:24:50.512" v="4390" actId="478"/>
          <ac:spMkLst>
            <pc:docMk/>
            <pc:sldMk cId="0" sldId="261"/>
            <ac:spMk id="19" creationId="{36463D74-F4F4-1E0F-CBB6-1687B62F5008}"/>
          </ac:spMkLst>
        </pc:spChg>
        <pc:spChg chg="mod">
          <ac:chgData name="Francieli Muniz" userId="689194b8c73f884c" providerId="LiveId" clId="{D11690AD-9628-4CF5-BD29-5EC5A08DB03E}" dt="2024-10-19T17:25:07.778" v="4397" actId="207"/>
          <ac:spMkLst>
            <pc:docMk/>
            <pc:sldMk cId="0" sldId="261"/>
            <ac:spMk id="21" creationId="{9B038369-7834-C288-8311-82DB9BD4A402}"/>
          </ac:spMkLst>
        </pc:spChg>
        <pc:spChg chg="mod">
          <ac:chgData name="Francieli Muniz" userId="689194b8c73f884c" providerId="LiveId" clId="{D11690AD-9628-4CF5-BD29-5EC5A08DB03E}" dt="2024-10-19T17:25:07.778" v="4397" actId="207"/>
          <ac:spMkLst>
            <pc:docMk/>
            <pc:sldMk cId="0" sldId="261"/>
            <ac:spMk id="22" creationId="{665B3E5F-E4E7-FA5B-9EDE-7766C0731601}"/>
          </ac:spMkLst>
        </pc:spChg>
        <pc:spChg chg="mod">
          <ac:chgData name="Francieli Muniz" userId="689194b8c73f884c" providerId="LiveId" clId="{D11690AD-9628-4CF5-BD29-5EC5A08DB03E}" dt="2024-10-19T17:25:07.778" v="4397" actId="207"/>
          <ac:spMkLst>
            <pc:docMk/>
            <pc:sldMk cId="0" sldId="261"/>
            <ac:spMk id="23" creationId="{106D4127-6D67-9487-B0EF-39EB355FD219}"/>
          </ac:spMkLst>
        </pc:spChg>
        <pc:spChg chg="add del mod">
          <ac:chgData name="Francieli Muniz" userId="689194b8c73f884c" providerId="LiveId" clId="{D11690AD-9628-4CF5-BD29-5EC5A08DB03E}" dt="2024-10-19T17:43:55.727" v="5067" actId="478"/>
          <ac:spMkLst>
            <pc:docMk/>
            <pc:sldMk cId="0" sldId="261"/>
            <ac:spMk id="25" creationId="{F00A7B61-1344-B3AD-3DA7-28D6DF582564}"/>
          </ac:spMkLst>
        </pc:spChg>
        <pc:spChg chg="mod">
          <ac:chgData name="Francieli Muniz" userId="689194b8c73f884c" providerId="LiveId" clId="{D11690AD-9628-4CF5-BD29-5EC5A08DB03E}" dt="2024-10-19T17:19:00.442" v="4312" actId="255"/>
          <ac:spMkLst>
            <pc:docMk/>
            <pc:sldMk cId="0" sldId="261"/>
            <ac:spMk id="249" creationId="{00000000-0000-0000-0000-000000000000}"/>
          </ac:spMkLst>
        </pc:spChg>
        <pc:spChg chg="mod">
          <ac:chgData name="Francieli Muniz" userId="689194b8c73f884c" providerId="LiveId" clId="{D11690AD-9628-4CF5-BD29-5EC5A08DB03E}" dt="2024-10-19T17:45:02.778" v="5077" actId="1076"/>
          <ac:spMkLst>
            <pc:docMk/>
            <pc:sldMk cId="0" sldId="261"/>
            <ac:spMk id="250" creationId="{00000000-0000-0000-0000-000000000000}"/>
          </ac:spMkLst>
        </pc:spChg>
        <pc:spChg chg="del">
          <ac:chgData name="Francieli Muniz" userId="689194b8c73f884c" providerId="LiveId" clId="{D11690AD-9628-4CF5-BD29-5EC5A08DB03E}" dt="2024-10-19T17:18:28.205" v="4305" actId="478"/>
          <ac:spMkLst>
            <pc:docMk/>
            <pc:sldMk cId="0" sldId="261"/>
            <ac:spMk id="251" creationId="{00000000-0000-0000-0000-000000000000}"/>
          </ac:spMkLst>
        </pc:spChg>
        <pc:spChg chg="del mod">
          <ac:chgData name="Francieli Muniz" userId="689194b8c73f884c" providerId="LiveId" clId="{D11690AD-9628-4CF5-BD29-5EC5A08DB03E}" dt="2024-10-19T17:43:53.135" v="5066" actId="478"/>
          <ac:spMkLst>
            <pc:docMk/>
            <pc:sldMk cId="0" sldId="261"/>
            <ac:spMk id="252" creationId="{00000000-0000-0000-0000-000000000000}"/>
          </ac:spMkLst>
        </pc:spChg>
        <pc:spChg chg="del">
          <ac:chgData name="Francieli Muniz" userId="689194b8c73f884c" providerId="LiveId" clId="{D11690AD-9628-4CF5-BD29-5EC5A08DB03E}" dt="2024-10-19T17:18:32.088" v="4307" actId="478"/>
          <ac:spMkLst>
            <pc:docMk/>
            <pc:sldMk cId="0" sldId="261"/>
            <ac:spMk id="253" creationId="{00000000-0000-0000-0000-000000000000}"/>
          </ac:spMkLst>
        </pc:spChg>
        <pc:spChg chg="mod">
          <ac:chgData name="Francieli Muniz" userId="689194b8c73f884c" providerId="LiveId" clId="{D11690AD-9628-4CF5-BD29-5EC5A08DB03E}" dt="2024-10-19T17:45:02.778" v="5077" actId="1076"/>
          <ac:spMkLst>
            <pc:docMk/>
            <pc:sldMk cId="0" sldId="261"/>
            <ac:spMk id="254" creationId="{00000000-0000-0000-0000-000000000000}"/>
          </ac:spMkLst>
        </pc:spChg>
        <pc:spChg chg="del">
          <ac:chgData name="Francieli Muniz" userId="689194b8c73f884c" providerId="LiveId" clId="{D11690AD-9628-4CF5-BD29-5EC5A08DB03E}" dt="2024-10-19T17:18:35.865" v="4309" actId="478"/>
          <ac:spMkLst>
            <pc:docMk/>
            <pc:sldMk cId="0" sldId="261"/>
            <ac:spMk id="255" creationId="{00000000-0000-0000-0000-000000000000}"/>
          </ac:spMkLst>
        </pc:spChg>
        <pc:spChg chg="del">
          <ac:chgData name="Francieli Muniz" userId="689194b8c73f884c" providerId="LiveId" clId="{D11690AD-9628-4CF5-BD29-5EC5A08DB03E}" dt="2024-10-19T17:14:09.300" v="4283" actId="478"/>
          <ac:spMkLst>
            <pc:docMk/>
            <pc:sldMk cId="0" sldId="261"/>
            <ac:spMk id="259" creationId="{00000000-0000-0000-0000-000000000000}"/>
          </ac:spMkLst>
        </pc:spChg>
        <pc:spChg chg="del">
          <ac:chgData name="Francieli Muniz" userId="689194b8c73f884c" providerId="LiveId" clId="{D11690AD-9628-4CF5-BD29-5EC5A08DB03E}" dt="2024-10-19T17:16:43.815" v="4291" actId="478"/>
          <ac:spMkLst>
            <pc:docMk/>
            <pc:sldMk cId="0" sldId="261"/>
            <ac:spMk id="273" creationId="{00000000-0000-0000-0000-000000000000}"/>
          </ac:spMkLst>
        </pc:spChg>
        <pc:grpChg chg="add del mod">
          <ac:chgData name="Francieli Muniz" userId="689194b8c73f884c" providerId="LiveId" clId="{D11690AD-9628-4CF5-BD29-5EC5A08DB03E}" dt="2024-10-19T17:43:53.135" v="5066" actId="478"/>
          <ac:grpSpMkLst>
            <pc:docMk/>
            <pc:sldMk cId="0" sldId="261"/>
            <ac:grpSpMk id="3" creationId="{85EC5A88-0EA4-98D4-02C0-A2DC443B0DD7}"/>
          </ac:grpSpMkLst>
        </pc:grpChg>
        <pc:grpChg chg="add mod">
          <ac:chgData name="Francieli Muniz" userId="689194b8c73f884c" providerId="LiveId" clId="{D11690AD-9628-4CF5-BD29-5EC5A08DB03E}" dt="2024-10-19T17:45:02.778" v="5077" actId="1076"/>
          <ac:grpSpMkLst>
            <pc:docMk/>
            <pc:sldMk cId="0" sldId="261"/>
            <ac:grpSpMk id="20" creationId="{3E0304F8-36C9-9D68-AC81-A2153780A59A}"/>
          </ac:grpSpMkLst>
        </pc:grpChg>
        <pc:grpChg chg="del">
          <ac:chgData name="Francieli Muniz" userId="689194b8c73f884c" providerId="LiveId" clId="{D11690AD-9628-4CF5-BD29-5EC5A08DB03E}" dt="2024-10-19T17:14:57.426" v="4288" actId="478"/>
          <ac:grpSpMkLst>
            <pc:docMk/>
            <pc:sldMk cId="0" sldId="261"/>
            <ac:grpSpMk id="260" creationId="{00000000-0000-0000-0000-000000000000}"/>
          </ac:grpSpMkLst>
        </pc:grpChg>
        <pc:cxnChg chg="add del mod">
          <ac:chgData name="Francieli Muniz" userId="689194b8c73f884c" providerId="LiveId" clId="{D11690AD-9628-4CF5-BD29-5EC5A08DB03E}" dt="2024-10-19T17:19:29.700" v="4315" actId="478"/>
          <ac:cxnSpMkLst>
            <pc:docMk/>
            <pc:sldMk cId="0" sldId="261"/>
            <ac:cxnSpMk id="16" creationId="{D88218CD-B2D3-190D-BC26-D7B391DF0BF6}"/>
          </ac:cxnSpMkLst>
        </pc:cxnChg>
        <pc:cxnChg chg="add mod">
          <ac:chgData name="Francieli Muniz" userId="689194b8c73f884c" providerId="LiveId" clId="{D11690AD-9628-4CF5-BD29-5EC5A08DB03E}" dt="2024-10-19T17:45:02.778" v="5077" actId="1076"/>
          <ac:cxnSpMkLst>
            <pc:docMk/>
            <pc:sldMk cId="0" sldId="261"/>
            <ac:cxnSpMk id="18" creationId="{54D3FA4D-888A-ED7A-60F3-48BFED5AAAEC}"/>
          </ac:cxnSpMkLst>
        </pc:cxnChg>
        <pc:cxnChg chg="mod">
          <ac:chgData name="Francieli Muniz" userId="689194b8c73f884c" providerId="LiveId" clId="{D11690AD-9628-4CF5-BD29-5EC5A08DB03E}" dt="2024-10-19T17:45:02.778" v="5077" actId="1076"/>
          <ac:cxnSpMkLst>
            <pc:docMk/>
            <pc:sldMk cId="0" sldId="261"/>
            <ac:cxnSpMk id="256" creationId="{00000000-0000-0000-0000-000000000000}"/>
          </ac:cxnSpMkLst>
        </pc:cxnChg>
        <pc:cxnChg chg="del mod">
          <ac:chgData name="Francieli Muniz" userId="689194b8c73f884c" providerId="LiveId" clId="{D11690AD-9628-4CF5-BD29-5EC5A08DB03E}" dt="2024-10-19T17:43:53.135" v="5066" actId="478"/>
          <ac:cxnSpMkLst>
            <pc:docMk/>
            <pc:sldMk cId="0" sldId="261"/>
            <ac:cxnSpMk id="257" creationId="{00000000-0000-0000-0000-000000000000}"/>
          </ac:cxnSpMkLst>
        </pc:cxnChg>
        <pc:cxnChg chg="mod">
          <ac:chgData name="Francieli Muniz" userId="689194b8c73f884c" providerId="LiveId" clId="{D11690AD-9628-4CF5-BD29-5EC5A08DB03E}" dt="2024-10-19T17:45:02.778" v="5077" actId="1076"/>
          <ac:cxnSpMkLst>
            <pc:docMk/>
            <pc:sldMk cId="0" sldId="261"/>
            <ac:cxnSpMk id="258" creationId="{00000000-0000-0000-0000-000000000000}"/>
          </ac:cxnSpMkLst>
        </pc:cxnChg>
      </pc:sldChg>
      <pc:sldChg chg="modSp mod">
        <pc:chgData name="Francieli Muniz" userId="689194b8c73f884c" providerId="LiveId" clId="{D11690AD-9628-4CF5-BD29-5EC5A08DB03E}" dt="2024-10-19T19:16:25.903" v="7041" actId="6549"/>
        <pc:sldMkLst>
          <pc:docMk/>
          <pc:sldMk cId="0" sldId="262"/>
        </pc:sldMkLst>
        <pc:spChg chg="mod">
          <ac:chgData name="Francieli Muniz" userId="689194b8c73f884c" providerId="LiveId" clId="{D11690AD-9628-4CF5-BD29-5EC5A08DB03E}" dt="2024-10-19T19:16:25.903" v="7041" actId="6549"/>
          <ac:spMkLst>
            <pc:docMk/>
            <pc:sldMk cId="0" sldId="262"/>
            <ac:spMk id="278" creationId="{00000000-0000-0000-0000-000000000000}"/>
          </ac:spMkLst>
        </pc:spChg>
        <pc:spChg chg="mod">
          <ac:chgData name="Francieli Muniz" userId="689194b8c73f884c" providerId="LiveId" clId="{D11690AD-9628-4CF5-BD29-5EC5A08DB03E}" dt="2024-10-19T19:16:05.123" v="7022"/>
          <ac:spMkLst>
            <pc:docMk/>
            <pc:sldMk cId="0" sldId="262"/>
            <ac:spMk id="279" creationId="{00000000-0000-0000-0000-000000000000}"/>
          </ac:spMkLst>
        </pc:spChg>
      </pc:sldChg>
      <pc:sldChg chg="del">
        <pc:chgData name="Francieli Muniz" userId="689194b8c73f884c" providerId="LiveId" clId="{D11690AD-9628-4CF5-BD29-5EC5A08DB03E}" dt="2024-10-19T19:03:39.996" v="7001" actId="2696"/>
        <pc:sldMkLst>
          <pc:docMk/>
          <pc:sldMk cId="0" sldId="263"/>
        </pc:sldMkLst>
      </pc:sldChg>
      <pc:sldChg chg="del ord">
        <pc:chgData name="Francieli Muniz" userId="689194b8c73f884c" providerId="LiveId" clId="{D11690AD-9628-4CF5-BD29-5EC5A08DB03E}" dt="2024-10-19T19:03:37.324" v="7000" actId="2696"/>
        <pc:sldMkLst>
          <pc:docMk/>
          <pc:sldMk cId="0" sldId="264"/>
        </pc:sldMkLst>
      </pc:sldChg>
      <pc:sldChg chg="addSp delSp modSp mod ord modCm">
        <pc:chgData name="Francieli Muniz" userId="689194b8c73f884c" providerId="LiveId" clId="{D11690AD-9628-4CF5-BD29-5EC5A08DB03E}" dt="2024-11-14T23:33:07.521" v="9555" actId="1076"/>
        <pc:sldMkLst>
          <pc:docMk/>
          <pc:sldMk cId="0" sldId="265"/>
        </pc:sldMkLst>
        <pc:spChg chg="mod">
          <ac:chgData name="Francieli Muniz" userId="689194b8c73f884c" providerId="LiveId" clId="{D11690AD-9628-4CF5-BD29-5EC5A08DB03E}" dt="2024-10-19T17:39:01.762" v="4880"/>
          <ac:spMkLst>
            <pc:docMk/>
            <pc:sldMk cId="0" sldId="265"/>
            <ac:spMk id="3" creationId="{0A79D1F4-C8D5-3852-4841-41635A0B15DB}"/>
          </ac:spMkLst>
        </pc:spChg>
        <pc:spChg chg="mod">
          <ac:chgData name="Francieli Muniz" userId="689194b8c73f884c" providerId="LiveId" clId="{D11690AD-9628-4CF5-BD29-5EC5A08DB03E}" dt="2024-10-19T17:39:01.762" v="4880"/>
          <ac:spMkLst>
            <pc:docMk/>
            <pc:sldMk cId="0" sldId="265"/>
            <ac:spMk id="4" creationId="{96EE30D7-DE1C-218F-8016-9C4AF5F690A1}"/>
          </ac:spMkLst>
        </pc:spChg>
        <pc:spChg chg="mod">
          <ac:chgData name="Francieli Muniz" userId="689194b8c73f884c" providerId="LiveId" clId="{D11690AD-9628-4CF5-BD29-5EC5A08DB03E}" dt="2024-10-19T17:39:01.762" v="4880"/>
          <ac:spMkLst>
            <pc:docMk/>
            <pc:sldMk cId="0" sldId="265"/>
            <ac:spMk id="5" creationId="{0407BCCA-0472-7B8A-C4D2-C9AE06CF3DAD}"/>
          </ac:spMkLst>
        </pc:spChg>
        <pc:spChg chg="mod">
          <ac:chgData name="Francieli Muniz" userId="689194b8c73f884c" providerId="LiveId" clId="{D11690AD-9628-4CF5-BD29-5EC5A08DB03E}" dt="2024-10-19T17:39:01.762" v="4880"/>
          <ac:spMkLst>
            <pc:docMk/>
            <pc:sldMk cId="0" sldId="265"/>
            <ac:spMk id="6" creationId="{98AEB130-BFBD-29FD-D528-4109734E97B8}"/>
          </ac:spMkLst>
        </pc:spChg>
        <pc:spChg chg="mod">
          <ac:chgData name="Francieli Muniz" userId="689194b8c73f884c" providerId="LiveId" clId="{D11690AD-9628-4CF5-BD29-5EC5A08DB03E}" dt="2024-10-19T17:39:01.762" v="4880"/>
          <ac:spMkLst>
            <pc:docMk/>
            <pc:sldMk cId="0" sldId="265"/>
            <ac:spMk id="7" creationId="{24F47010-6EBE-1757-9B2C-15B4DB48E853}"/>
          </ac:spMkLst>
        </pc:spChg>
        <pc:spChg chg="add mod">
          <ac:chgData name="Francieli Muniz" userId="689194b8c73f884c" providerId="LiveId" clId="{D11690AD-9628-4CF5-BD29-5EC5A08DB03E}" dt="2024-10-19T17:46:01.908" v="5081" actId="14100"/>
          <ac:spMkLst>
            <pc:docMk/>
            <pc:sldMk cId="0" sldId="265"/>
            <ac:spMk id="8" creationId="{08241434-EA6D-776F-BA1F-8C8C00236139}"/>
          </ac:spMkLst>
        </pc:spChg>
        <pc:spChg chg="add mod">
          <ac:chgData name="Francieli Muniz" userId="689194b8c73f884c" providerId="LiveId" clId="{D11690AD-9628-4CF5-BD29-5EC5A08DB03E}" dt="2024-10-19T17:50:19.761" v="5189" actId="1076"/>
          <ac:spMkLst>
            <pc:docMk/>
            <pc:sldMk cId="0" sldId="265"/>
            <ac:spMk id="9" creationId="{A4C784E7-02F2-A6CE-02DE-8BDE07F6F6CF}"/>
          </ac:spMkLst>
        </pc:spChg>
        <pc:spChg chg="mod">
          <ac:chgData name="Francieli Muniz" userId="689194b8c73f884c" providerId="LiveId" clId="{D11690AD-9628-4CF5-BD29-5EC5A08DB03E}" dt="2024-10-19T18:48:55.136" v="6561" actId="1076"/>
          <ac:spMkLst>
            <pc:docMk/>
            <pc:sldMk cId="0" sldId="265"/>
            <ac:spMk id="332" creationId="{00000000-0000-0000-0000-000000000000}"/>
          </ac:spMkLst>
        </pc:spChg>
        <pc:spChg chg="mod">
          <ac:chgData name="Francieli Muniz" userId="689194b8c73f884c" providerId="LiveId" clId="{D11690AD-9628-4CF5-BD29-5EC5A08DB03E}" dt="2024-11-14T23:27:51.738" v="9549" actId="1076"/>
          <ac:spMkLst>
            <pc:docMk/>
            <pc:sldMk cId="0" sldId="265"/>
            <ac:spMk id="333" creationId="{00000000-0000-0000-0000-000000000000}"/>
          </ac:spMkLst>
        </pc:spChg>
        <pc:spChg chg="mod">
          <ac:chgData name="Francieli Muniz" userId="689194b8c73f884c" providerId="LiveId" clId="{D11690AD-9628-4CF5-BD29-5EC5A08DB03E}" dt="2024-11-14T23:26:48.893" v="9542" actId="20577"/>
          <ac:spMkLst>
            <pc:docMk/>
            <pc:sldMk cId="0" sldId="265"/>
            <ac:spMk id="334" creationId="{00000000-0000-0000-0000-000000000000}"/>
          </ac:spMkLst>
        </pc:spChg>
        <pc:spChg chg="mod">
          <ac:chgData name="Francieli Muniz" userId="689194b8c73f884c" providerId="LiveId" clId="{D11690AD-9628-4CF5-BD29-5EC5A08DB03E}" dt="2024-11-14T23:27:57.220" v="9550" actId="1076"/>
          <ac:spMkLst>
            <pc:docMk/>
            <pc:sldMk cId="0" sldId="265"/>
            <ac:spMk id="335" creationId="{00000000-0000-0000-0000-000000000000}"/>
          </ac:spMkLst>
        </pc:spChg>
        <pc:spChg chg="mod">
          <ac:chgData name="Francieli Muniz" userId="689194b8c73f884c" providerId="LiveId" clId="{D11690AD-9628-4CF5-BD29-5EC5A08DB03E}" dt="2024-11-14T23:27:10.040" v="9544" actId="20577"/>
          <ac:spMkLst>
            <pc:docMk/>
            <pc:sldMk cId="0" sldId="265"/>
            <ac:spMk id="336" creationId="{00000000-0000-0000-0000-000000000000}"/>
          </ac:spMkLst>
        </pc:spChg>
        <pc:spChg chg="mod">
          <ac:chgData name="Francieli Muniz" userId="689194b8c73f884c" providerId="LiveId" clId="{D11690AD-9628-4CF5-BD29-5EC5A08DB03E}" dt="2024-11-14T23:32:40.203" v="9553" actId="1076"/>
          <ac:spMkLst>
            <pc:docMk/>
            <pc:sldMk cId="0" sldId="265"/>
            <ac:spMk id="337" creationId="{00000000-0000-0000-0000-000000000000}"/>
          </ac:spMkLst>
        </pc:spChg>
        <pc:spChg chg="mod">
          <ac:chgData name="Francieli Muniz" userId="689194b8c73f884c" providerId="LiveId" clId="{D11690AD-9628-4CF5-BD29-5EC5A08DB03E}" dt="2024-11-14T23:33:07.521" v="9555" actId="1076"/>
          <ac:spMkLst>
            <pc:docMk/>
            <pc:sldMk cId="0" sldId="265"/>
            <ac:spMk id="338" creationId="{00000000-0000-0000-0000-000000000000}"/>
          </ac:spMkLst>
        </pc:spChg>
        <pc:grpChg chg="add mod">
          <ac:chgData name="Francieli Muniz" userId="689194b8c73f884c" providerId="LiveId" clId="{D11690AD-9628-4CF5-BD29-5EC5A08DB03E}" dt="2024-10-19T17:46:01.908" v="5081" actId="14100"/>
          <ac:grpSpMkLst>
            <pc:docMk/>
            <pc:sldMk cId="0" sldId="265"/>
            <ac:grpSpMk id="2" creationId="{1F6B5236-17AA-E809-8A12-CD03DAB88143}"/>
          </ac:grpSpMkLst>
        </pc:grpChg>
        <pc:grpChg chg="del">
          <ac:chgData name="Francieli Muniz" userId="689194b8c73f884c" providerId="LiveId" clId="{D11690AD-9628-4CF5-BD29-5EC5A08DB03E}" dt="2024-10-19T17:38:56.691" v="4879" actId="478"/>
          <ac:grpSpMkLst>
            <pc:docMk/>
            <pc:sldMk cId="0" sldId="265"/>
            <ac:grpSpMk id="340" creationId="{00000000-0000-0000-0000-000000000000}"/>
          </ac:grpSpMkLst>
        </pc:grpChg>
        <pc:grpChg chg="del">
          <ac:chgData name="Francieli Muniz" userId="689194b8c73f884c" providerId="LiveId" clId="{D11690AD-9628-4CF5-BD29-5EC5A08DB03E}" dt="2024-10-19T17:38:54.658" v="4878" actId="478"/>
          <ac:grpSpMkLst>
            <pc:docMk/>
            <pc:sldMk cId="0" sldId="265"/>
            <ac:grpSpMk id="348" creationId="{00000000-0000-0000-0000-000000000000}"/>
          </ac:grpSpMkLst>
        </pc:grpChg>
        <pc:grpChg chg="del">
          <ac:chgData name="Francieli Muniz" userId="689194b8c73f884c" providerId="LiveId" clId="{D11690AD-9628-4CF5-BD29-5EC5A08DB03E}" dt="2024-10-19T17:38:52.807" v="4877" actId="478"/>
          <ac:grpSpMkLst>
            <pc:docMk/>
            <pc:sldMk cId="0" sldId="265"/>
            <ac:grpSpMk id="352" creationId="{00000000-0000-0000-0000-000000000000}"/>
          </ac:grpSpMkLst>
        </pc:grpChg>
        <pc:cxnChg chg="add mod">
          <ac:chgData name="Francieli Muniz" userId="689194b8c73f884c" providerId="LiveId" clId="{D11690AD-9628-4CF5-BD29-5EC5A08DB03E}" dt="2024-10-19T18:48:55.136" v="6561" actId="1076"/>
          <ac:cxnSpMkLst>
            <pc:docMk/>
            <pc:sldMk cId="0" sldId="265"/>
            <ac:cxnSpMk id="10" creationId="{5361E5A4-FE18-1AF0-89BF-A2F9BE355C89}"/>
          </ac:cxnSpMkLst>
        </pc:cxnChg>
        <pc:cxnChg chg="mod">
          <ac:chgData name="Francieli Muniz" userId="689194b8c73f884c" providerId="LiveId" clId="{D11690AD-9628-4CF5-BD29-5EC5A08DB03E}" dt="2024-10-19T17:46:08.445" v="5082" actId="14100"/>
          <ac:cxnSpMkLst>
            <pc:docMk/>
            <pc:sldMk cId="0" sldId="265"/>
            <ac:cxnSpMk id="339" creationId="{00000000-0000-0000-0000-000000000000}"/>
          </ac:cxnSpMkLst>
        </pc:cxnChg>
        <pc:cxnChg chg="mod">
          <ac:chgData name="Francieli Muniz" userId="689194b8c73f884c" providerId="LiveId" clId="{D11690AD-9628-4CF5-BD29-5EC5A08DB03E}" dt="2024-10-19T17:46:13.699" v="5083" actId="14100"/>
          <ac:cxnSpMkLst>
            <pc:docMk/>
            <pc:sldMk cId="0" sldId="265"/>
            <ac:cxnSpMk id="355" creationId="{00000000-0000-0000-0000-000000000000}"/>
          </ac:cxnSpMkLst>
        </pc:cxnChg>
        <pc:extLst>
          <p:ext xmlns:p="http://schemas.openxmlformats.org/presentationml/2006/main" uri="{D6D511B9-2390-475A-947B-AFAB55BFBCF1}">
            <pc226:cmChg xmlns:pc226="http://schemas.microsoft.com/office/powerpoint/2022/06/main/command" chg="mod">
              <pc226:chgData name="Francieli Muniz" userId="689194b8c73f884c" providerId="LiveId" clId="{D11690AD-9628-4CF5-BD29-5EC5A08DB03E}" dt="2024-11-14T23:27:22.007" v="9546" actId="20577"/>
              <pc2:cmMkLst xmlns:pc2="http://schemas.microsoft.com/office/powerpoint/2019/9/main/command">
                <pc:docMk/>
                <pc:sldMk cId="0" sldId="265"/>
                <pc2:cmMk id="{D4BC06C5-21F5-44F2-A953-15FF5C08884E}"/>
              </pc2:cmMkLst>
            </pc226:cmChg>
            <pc226:cmChg xmlns:pc226="http://schemas.microsoft.com/office/powerpoint/2022/06/main/command" chg="mod">
              <pc226:chgData name="Francieli Muniz" userId="689194b8c73f884c" providerId="LiveId" clId="{D11690AD-9628-4CF5-BD29-5EC5A08DB03E}" dt="2024-11-14T23:26:48.893" v="9542" actId="20577"/>
              <pc2:cmMkLst xmlns:pc2="http://schemas.microsoft.com/office/powerpoint/2019/9/main/command">
                <pc:docMk/>
                <pc:sldMk cId="0" sldId="265"/>
                <pc2:cmMk id="{E349B0C6-96EA-4890-8457-1D4BAE10A841}"/>
              </pc2:cmMkLst>
            </pc226:cmChg>
            <pc226:cmChg xmlns:pc226="http://schemas.microsoft.com/office/powerpoint/2022/06/main/command" chg="mod">
              <pc226:chgData name="Francieli Muniz" userId="689194b8c73f884c" providerId="LiveId" clId="{D11690AD-9628-4CF5-BD29-5EC5A08DB03E}" dt="2024-11-14T23:27:10.040" v="9544" actId="20577"/>
              <pc2:cmMkLst xmlns:pc2="http://schemas.microsoft.com/office/powerpoint/2019/9/main/command">
                <pc:docMk/>
                <pc:sldMk cId="0" sldId="265"/>
                <pc2:cmMk id="{369CD1C7-521E-4562-918D-021BB0A4055E}"/>
              </pc2:cmMkLst>
            </pc226:cmChg>
          </p:ext>
        </pc:extLst>
      </pc:sldChg>
      <pc:sldChg chg="addSp delSp modSp mod ord modNotes">
        <pc:chgData name="Francieli Muniz" userId="689194b8c73f884c" providerId="LiveId" clId="{D11690AD-9628-4CF5-BD29-5EC5A08DB03E}" dt="2024-11-14T23:13:19.779" v="9339" actId="1076"/>
        <pc:sldMkLst>
          <pc:docMk/>
          <pc:sldMk cId="0" sldId="266"/>
        </pc:sldMkLst>
        <pc:spChg chg="mod">
          <ac:chgData name="Francieli Muniz" userId="689194b8c73f884c" providerId="LiveId" clId="{D11690AD-9628-4CF5-BD29-5EC5A08DB03E}" dt="2024-10-18T22:33:03.896" v="1543" actId="207"/>
          <ac:spMkLst>
            <pc:docMk/>
            <pc:sldMk cId="0" sldId="266"/>
            <ac:spMk id="3" creationId="{330177AB-A178-549C-12B2-E74397CF4780}"/>
          </ac:spMkLst>
        </pc:spChg>
        <pc:spChg chg="mod">
          <ac:chgData name="Francieli Muniz" userId="689194b8c73f884c" providerId="LiveId" clId="{D11690AD-9628-4CF5-BD29-5EC5A08DB03E}" dt="2024-10-18T22:33:03.896" v="1543" actId="207"/>
          <ac:spMkLst>
            <pc:docMk/>
            <pc:sldMk cId="0" sldId="266"/>
            <ac:spMk id="4" creationId="{0AB46803-5856-F9A5-C238-0C158CBFC014}"/>
          </ac:spMkLst>
        </pc:spChg>
        <pc:spChg chg="add mod">
          <ac:chgData name="Francieli Muniz" userId="689194b8c73f884c" providerId="LiveId" clId="{D11690AD-9628-4CF5-BD29-5EC5A08DB03E}" dt="2024-11-14T23:13:19.779" v="9339" actId="1076"/>
          <ac:spMkLst>
            <pc:docMk/>
            <pc:sldMk cId="0" sldId="266"/>
            <ac:spMk id="5" creationId="{FC375CE7-5503-A637-D66E-5FE5A628413C}"/>
          </ac:spMkLst>
        </pc:spChg>
        <pc:spChg chg="mod">
          <ac:chgData name="Francieli Muniz" userId="689194b8c73f884c" providerId="LiveId" clId="{D11690AD-9628-4CF5-BD29-5EC5A08DB03E}" dt="2024-10-18T22:32:52.535" v="1540" actId="207"/>
          <ac:spMkLst>
            <pc:docMk/>
            <pc:sldMk cId="0" sldId="266"/>
            <ac:spMk id="7" creationId="{1A338284-70BC-F04D-AF18-90FE155BBBE5}"/>
          </ac:spMkLst>
        </pc:spChg>
        <pc:spChg chg="add del mod">
          <ac:chgData name="Francieli Muniz" userId="689194b8c73f884c" providerId="LiveId" clId="{D11690AD-9628-4CF5-BD29-5EC5A08DB03E}" dt="2024-11-14T23:12:25.782" v="9326" actId="478"/>
          <ac:spMkLst>
            <pc:docMk/>
            <pc:sldMk cId="0" sldId="266"/>
            <ac:spMk id="7" creationId="{1CB0BA17-C5DD-8312-E6D5-0372F8B6CF46}"/>
          </ac:spMkLst>
        </pc:spChg>
        <pc:spChg chg="mod">
          <ac:chgData name="Francieli Muniz" userId="689194b8c73f884c" providerId="LiveId" clId="{D11690AD-9628-4CF5-BD29-5EC5A08DB03E}" dt="2024-10-18T22:32:52.535" v="1540" actId="207"/>
          <ac:spMkLst>
            <pc:docMk/>
            <pc:sldMk cId="0" sldId="266"/>
            <ac:spMk id="8" creationId="{11868395-8E19-3901-A1AD-C23A8055E9F5}"/>
          </ac:spMkLst>
        </pc:spChg>
        <pc:spChg chg="mod">
          <ac:chgData name="Francieli Muniz" userId="689194b8c73f884c" providerId="LiveId" clId="{D11690AD-9628-4CF5-BD29-5EC5A08DB03E}" dt="2024-10-18T22:32:52.535" v="1540" actId="207"/>
          <ac:spMkLst>
            <pc:docMk/>
            <pc:sldMk cId="0" sldId="266"/>
            <ac:spMk id="9" creationId="{748D5A38-09FC-DB87-0BA5-4EF612392F85}"/>
          </ac:spMkLst>
        </pc:spChg>
        <pc:spChg chg="add del mod">
          <ac:chgData name="Francieli Muniz" userId="689194b8c73f884c" providerId="LiveId" clId="{D11690AD-9628-4CF5-BD29-5EC5A08DB03E}" dt="2024-11-14T23:12:31.463" v="9328" actId="478"/>
          <ac:spMkLst>
            <pc:docMk/>
            <pc:sldMk cId="0" sldId="266"/>
            <ac:spMk id="9" creationId="{BAE3F47A-0BD3-829F-2766-019462554502}"/>
          </ac:spMkLst>
        </pc:spChg>
        <pc:spChg chg="mod">
          <ac:chgData name="Francieli Muniz" userId="689194b8c73f884c" providerId="LiveId" clId="{D11690AD-9628-4CF5-BD29-5EC5A08DB03E}" dt="2024-10-18T22:32:52.535" v="1540" actId="207"/>
          <ac:spMkLst>
            <pc:docMk/>
            <pc:sldMk cId="0" sldId="266"/>
            <ac:spMk id="10" creationId="{490FC2C0-993E-DD47-81A1-56C71EC0042F}"/>
          </ac:spMkLst>
        </pc:spChg>
        <pc:spChg chg="add del mod">
          <ac:chgData name="Francieli Muniz" userId="689194b8c73f884c" providerId="LiveId" clId="{D11690AD-9628-4CF5-BD29-5EC5A08DB03E}" dt="2024-11-14T23:12:34.263" v="9330" actId="478"/>
          <ac:spMkLst>
            <pc:docMk/>
            <pc:sldMk cId="0" sldId="266"/>
            <ac:spMk id="11" creationId="{50C7F791-F6FD-AE23-FC2A-497E6D58672F}"/>
          </ac:spMkLst>
        </pc:spChg>
        <pc:spChg chg="mod">
          <ac:chgData name="Francieli Muniz" userId="689194b8c73f884c" providerId="LiveId" clId="{D11690AD-9628-4CF5-BD29-5EC5A08DB03E}" dt="2024-10-18T22:32:52.535" v="1540" actId="207"/>
          <ac:spMkLst>
            <pc:docMk/>
            <pc:sldMk cId="0" sldId="266"/>
            <ac:spMk id="11" creationId="{91AE4C53-7BBF-09B4-AE08-A18E6CDA1A0D}"/>
          </ac:spMkLst>
        </pc:spChg>
        <pc:spChg chg="mod">
          <ac:chgData name="Francieli Muniz" userId="689194b8c73f884c" providerId="LiveId" clId="{D11690AD-9628-4CF5-BD29-5EC5A08DB03E}" dt="2024-10-18T22:32:52.535" v="1540" actId="207"/>
          <ac:spMkLst>
            <pc:docMk/>
            <pc:sldMk cId="0" sldId="266"/>
            <ac:spMk id="12" creationId="{DA661929-AA4E-FE7D-5F5B-B85897C36462}"/>
          </ac:spMkLst>
        </pc:spChg>
        <pc:spChg chg="add del mod">
          <ac:chgData name="Francieli Muniz" userId="689194b8c73f884c" providerId="LiveId" clId="{D11690AD-9628-4CF5-BD29-5EC5A08DB03E}" dt="2024-11-14T23:12:38.868" v="9332" actId="478"/>
          <ac:spMkLst>
            <pc:docMk/>
            <pc:sldMk cId="0" sldId="266"/>
            <ac:spMk id="13" creationId="{0670531D-E85B-1635-AE6A-7AC203D76CD3}"/>
          </ac:spMkLst>
        </pc:spChg>
        <pc:spChg chg="mod">
          <ac:chgData name="Francieli Muniz" userId="689194b8c73f884c" providerId="LiveId" clId="{D11690AD-9628-4CF5-BD29-5EC5A08DB03E}" dt="2024-10-18T22:32:52.535" v="1540" actId="207"/>
          <ac:spMkLst>
            <pc:docMk/>
            <pc:sldMk cId="0" sldId="266"/>
            <ac:spMk id="13" creationId="{6A50EE59-0192-F4A9-FE39-75292B44AAA6}"/>
          </ac:spMkLst>
        </pc:spChg>
        <pc:spChg chg="mod">
          <ac:chgData name="Francieli Muniz" userId="689194b8c73f884c" providerId="LiveId" clId="{D11690AD-9628-4CF5-BD29-5EC5A08DB03E}" dt="2024-10-18T22:32:52.535" v="1540" actId="207"/>
          <ac:spMkLst>
            <pc:docMk/>
            <pc:sldMk cId="0" sldId="266"/>
            <ac:spMk id="14" creationId="{C1C212FD-9058-ECD8-AE0D-72B631BF3F20}"/>
          </ac:spMkLst>
        </pc:spChg>
        <pc:spChg chg="mod">
          <ac:chgData name="Francieli Muniz" userId="689194b8c73f884c" providerId="LiveId" clId="{D11690AD-9628-4CF5-BD29-5EC5A08DB03E}" dt="2024-10-18T22:32:55.761" v="1541" actId="207"/>
          <ac:spMkLst>
            <pc:docMk/>
            <pc:sldMk cId="0" sldId="266"/>
            <ac:spMk id="16" creationId="{A503DFB9-7320-A9A8-959B-00889A0873CA}"/>
          </ac:spMkLst>
        </pc:spChg>
        <pc:spChg chg="mod">
          <ac:chgData name="Francieli Muniz" userId="689194b8c73f884c" providerId="LiveId" clId="{D11690AD-9628-4CF5-BD29-5EC5A08DB03E}" dt="2024-10-18T22:32:55.761" v="1541" actId="207"/>
          <ac:spMkLst>
            <pc:docMk/>
            <pc:sldMk cId="0" sldId="266"/>
            <ac:spMk id="17" creationId="{116DC608-697A-5924-4178-FF57FB2A35D2}"/>
          </ac:spMkLst>
        </pc:spChg>
        <pc:spChg chg="mod">
          <ac:chgData name="Francieli Muniz" userId="689194b8c73f884c" providerId="LiveId" clId="{D11690AD-9628-4CF5-BD29-5EC5A08DB03E}" dt="2024-10-18T22:34:54.204" v="1551" actId="207"/>
          <ac:spMkLst>
            <pc:docMk/>
            <pc:sldMk cId="0" sldId="266"/>
            <ac:spMk id="19" creationId="{DEB30069-F4CA-CC91-3067-564827847765}"/>
          </ac:spMkLst>
        </pc:spChg>
        <pc:spChg chg="mod">
          <ac:chgData name="Francieli Muniz" userId="689194b8c73f884c" providerId="LiveId" clId="{D11690AD-9628-4CF5-BD29-5EC5A08DB03E}" dt="2024-10-18T22:34:54.204" v="1551" actId="207"/>
          <ac:spMkLst>
            <pc:docMk/>
            <pc:sldMk cId="0" sldId="266"/>
            <ac:spMk id="20" creationId="{090CA502-E29B-C6D7-496B-5FACB518AF66}"/>
          </ac:spMkLst>
        </pc:spChg>
        <pc:spChg chg="add mod">
          <ac:chgData name="Francieli Muniz" userId="689194b8c73f884c" providerId="LiveId" clId="{D11690AD-9628-4CF5-BD29-5EC5A08DB03E}" dt="2024-11-14T23:13:19.779" v="9339" actId="1076"/>
          <ac:spMkLst>
            <pc:docMk/>
            <pc:sldMk cId="0" sldId="266"/>
            <ac:spMk id="21" creationId="{E1FAEF9F-AAE1-DC74-C42D-3C835DCC0528}"/>
          </ac:spMkLst>
        </pc:spChg>
        <pc:spChg chg="mod">
          <ac:chgData name="Francieli Muniz" userId="689194b8c73f884c" providerId="LiveId" clId="{D11690AD-9628-4CF5-BD29-5EC5A08DB03E}" dt="2024-10-19T18:37:26.492" v="6497" actId="255"/>
          <ac:spMkLst>
            <pc:docMk/>
            <pc:sldMk cId="0" sldId="266"/>
            <ac:spMk id="360" creationId="{00000000-0000-0000-0000-000000000000}"/>
          </ac:spMkLst>
        </pc:spChg>
        <pc:spChg chg="mod">
          <ac:chgData name="Francieli Muniz" userId="689194b8c73f884c" providerId="LiveId" clId="{D11690AD-9628-4CF5-BD29-5EC5A08DB03E}" dt="2024-11-14T23:13:19.779" v="9339" actId="1076"/>
          <ac:spMkLst>
            <pc:docMk/>
            <pc:sldMk cId="0" sldId="266"/>
            <ac:spMk id="361" creationId="{00000000-0000-0000-0000-000000000000}"/>
          </ac:spMkLst>
        </pc:spChg>
        <pc:spChg chg="del mod">
          <ac:chgData name="Francieli Muniz" userId="689194b8c73f884c" providerId="LiveId" clId="{D11690AD-9628-4CF5-BD29-5EC5A08DB03E}" dt="2024-11-14T23:12:28.875" v="9327" actId="478"/>
          <ac:spMkLst>
            <pc:docMk/>
            <pc:sldMk cId="0" sldId="266"/>
            <ac:spMk id="362" creationId="{00000000-0000-0000-0000-000000000000}"/>
          </ac:spMkLst>
        </pc:spChg>
        <pc:spChg chg="mod">
          <ac:chgData name="Francieli Muniz" userId="689194b8c73f884c" providerId="LiveId" clId="{D11690AD-9628-4CF5-BD29-5EC5A08DB03E}" dt="2024-11-14T23:13:19.779" v="9339" actId="1076"/>
          <ac:spMkLst>
            <pc:docMk/>
            <pc:sldMk cId="0" sldId="266"/>
            <ac:spMk id="363" creationId="{00000000-0000-0000-0000-000000000000}"/>
          </ac:spMkLst>
        </pc:spChg>
        <pc:spChg chg="del mod">
          <ac:chgData name="Francieli Muniz" userId="689194b8c73f884c" providerId="LiveId" clId="{D11690AD-9628-4CF5-BD29-5EC5A08DB03E}" dt="2024-11-14T23:12:32.842" v="9329" actId="478"/>
          <ac:spMkLst>
            <pc:docMk/>
            <pc:sldMk cId="0" sldId="266"/>
            <ac:spMk id="364" creationId="{00000000-0000-0000-0000-000000000000}"/>
          </ac:spMkLst>
        </pc:spChg>
        <pc:spChg chg="mod">
          <ac:chgData name="Francieli Muniz" userId="689194b8c73f884c" providerId="LiveId" clId="{D11690AD-9628-4CF5-BD29-5EC5A08DB03E}" dt="2024-11-14T23:13:19.779" v="9339" actId="1076"/>
          <ac:spMkLst>
            <pc:docMk/>
            <pc:sldMk cId="0" sldId="266"/>
            <ac:spMk id="365" creationId="{00000000-0000-0000-0000-000000000000}"/>
          </ac:spMkLst>
        </pc:spChg>
        <pc:spChg chg="del mod">
          <ac:chgData name="Francieli Muniz" userId="689194b8c73f884c" providerId="LiveId" clId="{D11690AD-9628-4CF5-BD29-5EC5A08DB03E}" dt="2024-11-14T23:12:22.838" v="9325" actId="478"/>
          <ac:spMkLst>
            <pc:docMk/>
            <pc:sldMk cId="0" sldId="266"/>
            <ac:spMk id="366" creationId="{00000000-0000-0000-0000-000000000000}"/>
          </ac:spMkLst>
        </pc:spChg>
        <pc:spChg chg="mod">
          <ac:chgData name="Francieli Muniz" userId="689194b8c73f884c" providerId="LiveId" clId="{D11690AD-9628-4CF5-BD29-5EC5A08DB03E}" dt="2024-11-14T23:13:19.779" v="9339" actId="1076"/>
          <ac:spMkLst>
            <pc:docMk/>
            <pc:sldMk cId="0" sldId="266"/>
            <ac:spMk id="367" creationId="{00000000-0000-0000-0000-000000000000}"/>
          </ac:spMkLst>
        </pc:spChg>
        <pc:spChg chg="del mod">
          <ac:chgData name="Francieli Muniz" userId="689194b8c73f884c" providerId="LiveId" clId="{D11690AD-9628-4CF5-BD29-5EC5A08DB03E}" dt="2024-11-14T23:12:36.540" v="9331" actId="478"/>
          <ac:spMkLst>
            <pc:docMk/>
            <pc:sldMk cId="0" sldId="266"/>
            <ac:spMk id="368" creationId="{00000000-0000-0000-0000-000000000000}"/>
          </ac:spMkLst>
        </pc:spChg>
        <pc:spChg chg="del">
          <ac:chgData name="Francieli Muniz" userId="689194b8c73f884c" providerId="LiveId" clId="{D11690AD-9628-4CF5-BD29-5EC5A08DB03E}" dt="2024-10-18T22:30:45.537" v="1532" actId="478"/>
          <ac:spMkLst>
            <pc:docMk/>
            <pc:sldMk cId="0" sldId="266"/>
            <ac:spMk id="384" creationId="{00000000-0000-0000-0000-000000000000}"/>
          </ac:spMkLst>
        </pc:spChg>
        <pc:grpChg chg="add mod">
          <ac:chgData name="Francieli Muniz" userId="689194b8c73f884c" providerId="LiveId" clId="{D11690AD-9628-4CF5-BD29-5EC5A08DB03E}" dt="2024-11-14T23:13:19.779" v="9339" actId="1076"/>
          <ac:grpSpMkLst>
            <pc:docMk/>
            <pc:sldMk cId="0" sldId="266"/>
            <ac:grpSpMk id="2" creationId="{F7CA9A75-59A7-53AD-D555-AD84CB7A04C0}"/>
          </ac:grpSpMkLst>
        </pc:grpChg>
        <pc:grpChg chg="add del mod">
          <ac:chgData name="Francieli Muniz" userId="689194b8c73f884c" providerId="LiveId" clId="{D11690AD-9628-4CF5-BD29-5EC5A08DB03E}" dt="2024-10-18T22:36:09.597" v="1552" actId="478"/>
          <ac:grpSpMkLst>
            <pc:docMk/>
            <pc:sldMk cId="0" sldId="266"/>
            <ac:grpSpMk id="6" creationId="{CC9B4AB9-11D9-9528-3871-A636AEE05ADA}"/>
          </ac:grpSpMkLst>
        </pc:grpChg>
        <pc:grpChg chg="add del mod">
          <ac:chgData name="Francieli Muniz" userId="689194b8c73f884c" providerId="LiveId" clId="{D11690AD-9628-4CF5-BD29-5EC5A08DB03E}" dt="2024-10-18T22:34:40.256" v="1546" actId="478"/>
          <ac:grpSpMkLst>
            <pc:docMk/>
            <pc:sldMk cId="0" sldId="266"/>
            <ac:grpSpMk id="15" creationId="{CDCD0F20-5851-1774-700D-4BFEF4DAA5BD}"/>
          </ac:grpSpMkLst>
        </pc:grpChg>
        <pc:grpChg chg="add mod">
          <ac:chgData name="Francieli Muniz" userId="689194b8c73f884c" providerId="LiveId" clId="{D11690AD-9628-4CF5-BD29-5EC5A08DB03E}" dt="2024-11-14T23:13:19.779" v="9339" actId="1076"/>
          <ac:grpSpMkLst>
            <pc:docMk/>
            <pc:sldMk cId="0" sldId="266"/>
            <ac:grpSpMk id="18" creationId="{71CAEA2B-3C91-CB28-C902-68F8AB543BAA}"/>
          </ac:grpSpMkLst>
        </pc:grpChg>
        <pc:grpChg chg="del">
          <ac:chgData name="Francieli Muniz" userId="689194b8c73f884c" providerId="LiveId" clId="{D11690AD-9628-4CF5-BD29-5EC5A08DB03E}" dt="2024-10-18T22:26:51.295" v="1512" actId="478"/>
          <ac:grpSpMkLst>
            <pc:docMk/>
            <pc:sldMk cId="0" sldId="266"/>
            <ac:grpSpMk id="373" creationId="{00000000-0000-0000-0000-000000000000}"/>
          </ac:grpSpMkLst>
        </pc:grpChg>
        <pc:grpChg chg="del">
          <ac:chgData name="Francieli Muniz" userId="689194b8c73f884c" providerId="LiveId" clId="{D11690AD-9628-4CF5-BD29-5EC5A08DB03E}" dt="2024-10-18T22:28:45.715" v="1515" actId="478"/>
          <ac:grpSpMkLst>
            <pc:docMk/>
            <pc:sldMk cId="0" sldId="266"/>
            <ac:grpSpMk id="379" creationId="{00000000-0000-0000-0000-000000000000}"/>
          </ac:grpSpMkLst>
        </pc:grpChg>
        <pc:grpChg chg="del">
          <ac:chgData name="Francieli Muniz" userId="689194b8c73f884c" providerId="LiveId" clId="{D11690AD-9628-4CF5-BD29-5EC5A08DB03E}" dt="2024-10-18T22:30:28.588" v="1527" actId="478"/>
          <ac:grpSpMkLst>
            <pc:docMk/>
            <pc:sldMk cId="0" sldId="266"/>
            <ac:grpSpMk id="385" creationId="{00000000-0000-0000-0000-000000000000}"/>
          </ac:grpSpMkLst>
        </pc:grpChg>
        <pc:cxnChg chg="add mod">
          <ac:chgData name="Francieli Muniz" userId="689194b8c73f884c" providerId="LiveId" clId="{D11690AD-9628-4CF5-BD29-5EC5A08DB03E}" dt="2024-10-19T18:37:18.266" v="6496" actId="1076"/>
          <ac:cxnSpMkLst>
            <pc:docMk/>
            <pc:sldMk cId="0" sldId="266"/>
            <ac:cxnSpMk id="22" creationId="{9B9C9B86-DE87-EEB4-A5DD-307392579E21}"/>
          </ac:cxnSpMkLst>
        </pc:cxnChg>
        <pc:cxnChg chg="del mod">
          <ac:chgData name="Francieli Muniz" userId="689194b8c73f884c" providerId="LiveId" clId="{D11690AD-9628-4CF5-BD29-5EC5A08DB03E}" dt="2024-11-14T23:12:54.955" v="9334" actId="478"/>
          <ac:cxnSpMkLst>
            <pc:docMk/>
            <pc:sldMk cId="0" sldId="266"/>
            <ac:cxnSpMk id="369" creationId="{00000000-0000-0000-0000-000000000000}"/>
          </ac:cxnSpMkLst>
        </pc:cxnChg>
        <pc:cxnChg chg="del mod">
          <ac:chgData name="Francieli Muniz" userId="689194b8c73f884c" providerId="LiveId" clId="{D11690AD-9628-4CF5-BD29-5EC5A08DB03E}" dt="2024-11-14T23:12:56.185" v="9335" actId="478"/>
          <ac:cxnSpMkLst>
            <pc:docMk/>
            <pc:sldMk cId="0" sldId="266"/>
            <ac:cxnSpMk id="370" creationId="{00000000-0000-0000-0000-000000000000}"/>
          </ac:cxnSpMkLst>
        </pc:cxnChg>
        <pc:cxnChg chg="del mod">
          <ac:chgData name="Francieli Muniz" userId="689194b8c73f884c" providerId="LiveId" clId="{D11690AD-9628-4CF5-BD29-5EC5A08DB03E}" dt="2024-11-14T23:12:57.162" v="9336" actId="478"/>
          <ac:cxnSpMkLst>
            <pc:docMk/>
            <pc:sldMk cId="0" sldId="266"/>
            <ac:cxnSpMk id="371" creationId="{00000000-0000-0000-0000-000000000000}"/>
          </ac:cxnSpMkLst>
        </pc:cxnChg>
        <pc:cxnChg chg="del mod">
          <ac:chgData name="Francieli Muniz" userId="689194b8c73f884c" providerId="LiveId" clId="{D11690AD-9628-4CF5-BD29-5EC5A08DB03E}" dt="2024-11-14T23:12:57.987" v="9337" actId="478"/>
          <ac:cxnSpMkLst>
            <pc:docMk/>
            <pc:sldMk cId="0" sldId="266"/>
            <ac:cxnSpMk id="372" creationId="{00000000-0000-0000-0000-000000000000}"/>
          </ac:cxnSpMkLst>
        </pc:cxnChg>
      </pc:sldChg>
      <pc:sldChg chg="del">
        <pc:chgData name="Francieli Muniz" userId="689194b8c73f884c" providerId="LiveId" clId="{D11690AD-9628-4CF5-BD29-5EC5A08DB03E}" dt="2024-10-19T19:03:49.111" v="7003" actId="2696"/>
        <pc:sldMkLst>
          <pc:docMk/>
          <pc:sldMk cId="0" sldId="267"/>
        </pc:sldMkLst>
      </pc:sldChg>
      <pc:sldChg chg="del">
        <pc:chgData name="Francieli Muniz" userId="689194b8c73f884c" providerId="LiveId" clId="{D11690AD-9628-4CF5-BD29-5EC5A08DB03E}" dt="2024-10-19T19:03:52.414" v="7004" actId="2696"/>
        <pc:sldMkLst>
          <pc:docMk/>
          <pc:sldMk cId="0" sldId="268"/>
        </pc:sldMkLst>
      </pc:sldChg>
      <pc:sldChg chg="del">
        <pc:chgData name="Francieli Muniz" userId="689194b8c73f884c" providerId="LiveId" clId="{D11690AD-9628-4CF5-BD29-5EC5A08DB03E}" dt="2024-10-19T19:03:55.047" v="7005" actId="2696"/>
        <pc:sldMkLst>
          <pc:docMk/>
          <pc:sldMk cId="0" sldId="269"/>
        </pc:sldMkLst>
      </pc:sldChg>
      <pc:sldChg chg="del">
        <pc:chgData name="Francieli Muniz" userId="689194b8c73f884c" providerId="LiveId" clId="{D11690AD-9628-4CF5-BD29-5EC5A08DB03E}" dt="2024-10-19T19:03:57.388" v="7006" actId="2696"/>
        <pc:sldMkLst>
          <pc:docMk/>
          <pc:sldMk cId="0" sldId="270"/>
        </pc:sldMkLst>
      </pc:sldChg>
      <pc:sldChg chg="del">
        <pc:chgData name="Francieli Muniz" userId="689194b8c73f884c" providerId="LiveId" clId="{D11690AD-9628-4CF5-BD29-5EC5A08DB03E}" dt="2024-10-19T19:04:02.215" v="7007" actId="2696"/>
        <pc:sldMkLst>
          <pc:docMk/>
          <pc:sldMk cId="0" sldId="271"/>
        </pc:sldMkLst>
      </pc:sldChg>
      <pc:sldChg chg="del">
        <pc:chgData name="Francieli Muniz" userId="689194b8c73f884c" providerId="LiveId" clId="{D11690AD-9628-4CF5-BD29-5EC5A08DB03E}" dt="2024-10-19T19:04:04.615" v="7008" actId="2696"/>
        <pc:sldMkLst>
          <pc:docMk/>
          <pc:sldMk cId="0" sldId="272"/>
        </pc:sldMkLst>
      </pc:sldChg>
      <pc:sldChg chg="del">
        <pc:chgData name="Francieli Muniz" userId="689194b8c73f884c" providerId="LiveId" clId="{D11690AD-9628-4CF5-BD29-5EC5A08DB03E}" dt="2024-10-19T19:04:06.647" v="7009" actId="2696"/>
        <pc:sldMkLst>
          <pc:docMk/>
          <pc:sldMk cId="0" sldId="273"/>
        </pc:sldMkLst>
      </pc:sldChg>
      <pc:sldChg chg="addSp delSp modSp del mod ord">
        <pc:chgData name="Francieli Muniz" userId="689194b8c73f884c" providerId="LiveId" clId="{D11690AD-9628-4CF5-BD29-5EC5A08DB03E}" dt="2024-10-25T23:10:39.926" v="8616" actId="2696"/>
        <pc:sldMkLst>
          <pc:docMk/>
          <pc:sldMk cId="0" sldId="274"/>
        </pc:sldMkLst>
        <pc:spChg chg="add del mod">
          <ac:chgData name="Francieli Muniz" userId="689194b8c73f884c" providerId="LiveId" clId="{D11690AD-9628-4CF5-BD29-5EC5A08DB03E}" dt="2024-10-19T18:06:07.847" v="5810" actId="478"/>
          <ac:spMkLst>
            <pc:docMk/>
            <pc:sldMk cId="0" sldId="274"/>
            <ac:spMk id="3" creationId="{DD65A725-5E22-67A3-92FB-FA366CF242CB}"/>
          </ac:spMkLst>
        </pc:spChg>
        <pc:spChg chg="mod">
          <ac:chgData name="Francieli Muniz" userId="689194b8c73f884c" providerId="LiveId" clId="{D11690AD-9628-4CF5-BD29-5EC5A08DB03E}" dt="2024-10-19T17:59:48.909" v="5599" actId="255"/>
          <ac:spMkLst>
            <pc:docMk/>
            <pc:sldMk cId="0" sldId="274"/>
            <ac:spMk id="535" creationId="{00000000-0000-0000-0000-000000000000}"/>
          </ac:spMkLst>
        </pc:spChg>
        <pc:spChg chg="mod">
          <ac:chgData name="Francieli Muniz" userId="689194b8c73f884c" providerId="LiveId" clId="{D11690AD-9628-4CF5-BD29-5EC5A08DB03E}" dt="2024-10-19T18:05:35.326" v="5809" actId="1076"/>
          <ac:spMkLst>
            <pc:docMk/>
            <pc:sldMk cId="0" sldId="274"/>
            <ac:spMk id="536" creationId="{00000000-0000-0000-0000-000000000000}"/>
          </ac:spMkLst>
        </pc:spChg>
        <pc:spChg chg="mod">
          <ac:chgData name="Francieli Muniz" userId="689194b8c73f884c" providerId="LiveId" clId="{D11690AD-9628-4CF5-BD29-5EC5A08DB03E}" dt="2024-10-19T18:04:04.546" v="5790" actId="1076"/>
          <ac:spMkLst>
            <pc:docMk/>
            <pc:sldMk cId="0" sldId="274"/>
            <ac:spMk id="537" creationId="{00000000-0000-0000-0000-000000000000}"/>
          </ac:spMkLst>
        </pc:spChg>
        <pc:spChg chg="mod">
          <ac:chgData name="Francieli Muniz" userId="689194b8c73f884c" providerId="LiveId" clId="{D11690AD-9628-4CF5-BD29-5EC5A08DB03E}" dt="2024-10-19T18:05:35.326" v="5809" actId="1076"/>
          <ac:spMkLst>
            <pc:docMk/>
            <pc:sldMk cId="0" sldId="274"/>
            <ac:spMk id="538" creationId="{00000000-0000-0000-0000-000000000000}"/>
          </ac:spMkLst>
        </pc:spChg>
        <pc:spChg chg="mod">
          <ac:chgData name="Francieli Muniz" userId="689194b8c73f884c" providerId="LiveId" clId="{D11690AD-9628-4CF5-BD29-5EC5A08DB03E}" dt="2024-10-19T18:04:11.224" v="5791" actId="1076"/>
          <ac:spMkLst>
            <pc:docMk/>
            <pc:sldMk cId="0" sldId="274"/>
            <ac:spMk id="539" creationId="{00000000-0000-0000-0000-000000000000}"/>
          </ac:spMkLst>
        </pc:spChg>
        <pc:spChg chg="mod">
          <ac:chgData name="Francieli Muniz" userId="689194b8c73f884c" providerId="LiveId" clId="{D11690AD-9628-4CF5-BD29-5EC5A08DB03E}" dt="2024-10-19T18:05:35.326" v="5809" actId="1076"/>
          <ac:spMkLst>
            <pc:docMk/>
            <pc:sldMk cId="0" sldId="274"/>
            <ac:spMk id="540" creationId="{00000000-0000-0000-0000-000000000000}"/>
          </ac:spMkLst>
        </pc:spChg>
        <pc:spChg chg="mod">
          <ac:chgData name="Francieli Muniz" userId="689194b8c73f884c" providerId="LiveId" clId="{D11690AD-9628-4CF5-BD29-5EC5A08DB03E}" dt="2024-10-19T18:04:19.557" v="5793" actId="1076"/>
          <ac:spMkLst>
            <pc:docMk/>
            <pc:sldMk cId="0" sldId="274"/>
            <ac:spMk id="541" creationId="{00000000-0000-0000-0000-000000000000}"/>
          </ac:spMkLst>
        </pc:spChg>
        <pc:spChg chg="mod">
          <ac:chgData name="Francieli Muniz" userId="689194b8c73f884c" providerId="LiveId" clId="{D11690AD-9628-4CF5-BD29-5EC5A08DB03E}" dt="2024-10-19T18:05:35.326" v="5809" actId="1076"/>
          <ac:spMkLst>
            <pc:docMk/>
            <pc:sldMk cId="0" sldId="274"/>
            <ac:spMk id="542" creationId="{00000000-0000-0000-0000-000000000000}"/>
          </ac:spMkLst>
        </pc:spChg>
        <pc:spChg chg="mod">
          <ac:chgData name="Francieli Muniz" userId="689194b8c73f884c" providerId="LiveId" clId="{D11690AD-9628-4CF5-BD29-5EC5A08DB03E}" dt="2024-10-19T18:04:15.400" v="5792" actId="1076"/>
          <ac:spMkLst>
            <pc:docMk/>
            <pc:sldMk cId="0" sldId="274"/>
            <ac:spMk id="543" creationId="{00000000-0000-0000-0000-000000000000}"/>
          </ac:spMkLst>
        </pc:spChg>
        <pc:spChg chg="mod">
          <ac:chgData name="Francieli Muniz" userId="689194b8c73f884c" providerId="LiveId" clId="{D11690AD-9628-4CF5-BD29-5EC5A08DB03E}" dt="2024-10-19T18:05:35.326" v="5809" actId="1076"/>
          <ac:spMkLst>
            <pc:docMk/>
            <pc:sldMk cId="0" sldId="274"/>
            <ac:spMk id="544" creationId="{00000000-0000-0000-0000-000000000000}"/>
          </ac:spMkLst>
        </pc:spChg>
        <pc:spChg chg="mod">
          <ac:chgData name="Francieli Muniz" userId="689194b8c73f884c" providerId="LiveId" clId="{D11690AD-9628-4CF5-BD29-5EC5A08DB03E}" dt="2024-10-19T18:04:22.978" v="5794" actId="1076"/>
          <ac:spMkLst>
            <pc:docMk/>
            <pc:sldMk cId="0" sldId="274"/>
            <ac:spMk id="545" creationId="{00000000-0000-0000-0000-000000000000}"/>
          </ac:spMkLst>
        </pc:spChg>
        <pc:grpChg chg="del">
          <ac:chgData name="Francieli Muniz" userId="689194b8c73f884c" providerId="LiveId" clId="{D11690AD-9628-4CF5-BD29-5EC5A08DB03E}" dt="2024-10-19T18:03:57.884" v="5785" actId="478"/>
          <ac:grpSpMkLst>
            <pc:docMk/>
            <pc:sldMk cId="0" sldId="274"/>
            <ac:grpSpMk id="555" creationId="{00000000-0000-0000-0000-000000000000}"/>
          </ac:grpSpMkLst>
        </pc:grpChg>
        <pc:grpChg chg="del">
          <ac:chgData name="Francieli Muniz" userId="689194b8c73f884c" providerId="LiveId" clId="{D11690AD-9628-4CF5-BD29-5EC5A08DB03E}" dt="2024-10-19T18:03:58.605" v="5786" actId="478"/>
          <ac:grpSpMkLst>
            <pc:docMk/>
            <pc:sldMk cId="0" sldId="274"/>
            <ac:grpSpMk id="561" creationId="{00000000-0000-0000-0000-000000000000}"/>
          </ac:grpSpMkLst>
        </pc:grpChg>
        <pc:grpChg chg="del">
          <ac:chgData name="Francieli Muniz" userId="689194b8c73f884c" providerId="LiveId" clId="{D11690AD-9628-4CF5-BD29-5EC5A08DB03E}" dt="2024-10-19T18:03:59.364" v="5787" actId="478"/>
          <ac:grpSpMkLst>
            <pc:docMk/>
            <pc:sldMk cId="0" sldId="274"/>
            <ac:grpSpMk id="575" creationId="{00000000-0000-0000-0000-000000000000}"/>
          </ac:grpSpMkLst>
        </pc:grpChg>
        <pc:grpChg chg="del">
          <ac:chgData name="Francieli Muniz" userId="689194b8c73f884c" providerId="LiveId" clId="{D11690AD-9628-4CF5-BD29-5EC5A08DB03E}" dt="2024-10-19T18:03:59.934" v="5788" actId="478"/>
          <ac:grpSpMkLst>
            <pc:docMk/>
            <pc:sldMk cId="0" sldId="274"/>
            <ac:grpSpMk id="580" creationId="{00000000-0000-0000-0000-000000000000}"/>
          </ac:grpSpMkLst>
        </pc:grpChg>
        <pc:grpChg chg="del">
          <ac:chgData name="Francieli Muniz" userId="689194b8c73f884c" providerId="LiveId" clId="{D11690AD-9628-4CF5-BD29-5EC5A08DB03E}" dt="2024-10-19T18:04:00.576" v="5789" actId="478"/>
          <ac:grpSpMkLst>
            <pc:docMk/>
            <pc:sldMk cId="0" sldId="274"/>
            <ac:grpSpMk id="585" creationId="{00000000-0000-0000-0000-000000000000}"/>
          </ac:grpSpMkLst>
        </pc:grpChg>
        <pc:cxnChg chg="add mod">
          <ac:chgData name="Francieli Muniz" userId="689194b8c73f884c" providerId="LiveId" clId="{D11690AD-9628-4CF5-BD29-5EC5A08DB03E}" dt="2024-10-19T17:59:59.610" v="5601" actId="1076"/>
          <ac:cxnSpMkLst>
            <pc:docMk/>
            <pc:sldMk cId="0" sldId="274"/>
            <ac:cxnSpMk id="2" creationId="{911556F0-9154-99F5-E883-484A2CD3E80F}"/>
          </ac:cxnSpMkLst>
        </pc:cxnChg>
        <pc:cxnChg chg="del">
          <ac:chgData name="Francieli Muniz" userId="689194b8c73f884c" providerId="LiveId" clId="{D11690AD-9628-4CF5-BD29-5EC5A08DB03E}" dt="2024-10-19T18:04:35.758" v="5795" actId="478"/>
          <ac:cxnSpMkLst>
            <pc:docMk/>
            <pc:sldMk cId="0" sldId="274"/>
            <ac:cxnSpMk id="546" creationId="{00000000-0000-0000-0000-000000000000}"/>
          </ac:cxnSpMkLst>
        </pc:cxnChg>
        <pc:cxnChg chg="del">
          <ac:chgData name="Francieli Muniz" userId="689194b8c73f884c" providerId="LiveId" clId="{D11690AD-9628-4CF5-BD29-5EC5A08DB03E}" dt="2024-10-19T18:04:36.851" v="5796" actId="478"/>
          <ac:cxnSpMkLst>
            <pc:docMk/>
            <pc:sldMk cId="0" sldId="274"/>
            <ac:cxnSpMk id="547" creationId="{00000000-0000-0000-0000-000000000000}"/>
          </ac:cxnSpMkLst>
        </pc:cxnChg>
        <pc:cxnChg chg="del">
          <ac:chgData name="Francieli Muniz" userId="689194b8c73f884c" providerId="LiveId" clId="{D11690AD-9628-4CF5-BD29-5EC5A08DB03E}" dt="2024-10-19T18:04:37.381" v="5797" actId="478"/>
          <ac:cxnSpMkLst>
            <pc:docMk/>
            <pc:sldMk cId="0" sldId="274"/>
            <ac:cxnSpMk id="548" creationId="{00000000-0000-0000-0000-000000000000}"/>
          </ac:cxnSpMkLst>
        </pc:cxnChg>
        <pc:cxnChg chg="del">
          <ac:chgData name="Francieli Muniz" userId="689194b8c73f884c" providerId="LiveId" clId="{D11690AD-9628-4CF5-BD29-5EC5A08DB03E}" dt="2024-10-19T18:04:38.095" v="5798" actId="478"/>
          <ac:cxnSpMkLst>
            <pc:docMk/>
            <pc:sldMk cId="0" sldId="274"/>
            <ac:cxnSpMk id="549" creationId="{00000000-0000-0000-0000-000000000000}"/>
          </ac:cxnSpMkLst>
        </pc:cxnChg>
        <pc:cxnChg chg="del">
          <ac:chgData name="Francieli Muniz" userId="689194b8c73f884c" providerId="LiveId" clId="{D11690AD-9628-4CF5-BD29-5EC5A08DB03E}" dt="2024-10-19T18:04:38.745" v="5799" actId="478"/>
          <ac:cxnSpMkLst>
            <pc:docMk/>
            <pc:sldMk cId="0" sldId="274"/>
            <ac:cxnSpMk id="550" creationId="{00000000-0000-0000-0000-000000000000}"/>
          </ac:cxnSpMkLst>
        </pc:cxnChg>
        <pc:cxnChg chg="mod">
          <ac:chgData name="Francieli Muniz" userId="689194b8c73f884c" providerId="LiveId" clId="{D11690AD-9628-4CF5-BD29-5EC5A08DB03E}" dt="2024-10-19T18:05:35.326" v="5809" actId="1076"/>
          <ac:cxnSpMkLst>
            <pc:docMk/>
            <pc:sldMk cId="0" sldId="274"/>
            <ac:cxnSpMk id="551" creationId="{00000000-0000-0000-0000-000000000000}"/>
          </ac:cxnSpMkLst>
        </pc:cxnChg>
        <pc:cxnChg chg="mod">
          <ac:chgData name="Francieli Muniz" userId="689194b8c73f884c" providerId="LiveId" clId="{D11690AD-9628-4CF5-BD29-5EC5A08DB03E}" dt="2024-10-19T18:05:35.326" v="5809" actId="1076"/>
          <ac:cxnSpMkLst>
            <pc:docMk/>
            <pc:sldMk cId="0" sldId="274"/>
            <ac:cxnSpMk id="552" creationId="{00000000-0000-0000-0000-000000000000}"/>
          </ac:cxnSpMkLst>
        </pc:cxnChg>
        <pc:cxnChg chg="mod">
          <ac:chgData name="Francieli Muniz" userId="689194b8c73f884c" providerId="LiveId" clId="{D11690AD-9628-4CF5-BD29-5EC5A08DB03E}" dt="2024-10-19T18:05:35.326" v="5809" actId="1076"/>
          <ac:cxnSpMkLst>
            <pc:docMk/>
            <pc:sldMk cId="0" sldId="274"/>
            <ac:cxnSpMk id="553" creationId="{00000000-0000-0000-0000-000000000000}"/>
          </ac:cxnSpMkLst>
        </pc:cxnChg>
        <pc:cxnChg chg="mod">
          <ac:chgData name="Francieli Muniz" userId="689194b8c73f884c" providerId="LiveId" clId="{D11690AD-9628-4CF5-BD29-5EC5A08DB03E}" dt="2024-10-19T18:53:18.145" v="6571" actId="1076"/>
          <ac:cxnSpMkLst>
            <pc:docMk/>
            <pc:sldMk cId="0" sldId="274"/>
            <ac:cxnSpMk id="554" creationId="{00000000-0000-0000-0000-000000000000}"/>
          </ac:cxnSpMkLst>
        </pc:cxnChg>
      </pc:sldChg>
      <pc:sldChg chg="del">
        <pc:chgData name="Francieli Muniz" userId="689194b8c73f884c" providerId="LiveId" clId="{D11690AD-9628-4CF5-BD29-5EC5A08DB03E}" dt="2024-10-19T19:04:14.716" v="7011" actId="2696"/>
        <pc:sldMkLst>
          <pc:docMk/>
          <pc:sldMk cId="0" sldId="275"/>
        </pc:sldMkLst>
      </pc:sldChg>
      <pc:sldChg chg="del">
        <pc:chgData name="Francieli Muniz" userId="689194b8c73f884c" providerId="LiveId" clId="{D11690AD-9628-4CF5-BD29-5EC5A08DB03E}" dt="2024-10-19T21:42:51.941" v="8358" actId="2696"/>
        <pc:sldMkLst>
          <pc:docMk/>
          <pc:sldMk cId="0" sldId="276"/>
        </pc:sldMkLst>
      </pc:sldChg>
      <pc:sldChg chg="del">
        <pc:chgData name="Francieli Muniz" userId="689194b8c73f884c" providerId="LiveId" clId="{D11690AD-9628-4CF5-BD29-5EC5A08DB03E}" dt="2024-10-19T19:04:26.641" v="7012" actId="2696"/>
        <pc:sldMkLst>
          <pc:docMk/>
          <pc:sldMk cId="0" sldId="277"/>
        </pc:sldMkLst>
      </pc:sldChg>
      <pc:sldChg chg="del">
        <pc:chgData name="Francieli Muniz" userId="689194b8c73f884c" providerId="LiveId" clId="{D11690AD-9628-4CF5-BD29-5EC5A08DB03E}" dt="2024-10-19T19:04:28.949" v="7013" actId="2696"/>
        <pc:sldMkLst>
          <pc:docMk/>
          <pc:sldMk cId="0" sldId="278"/>
        </pc:sldMkLst>
      </pc:sldChg>
      <pc:sldChg chg="del">
        <pc:chgData name="Francieli Muniz" userId="689194b8c73f884c" providerId="LiveId" clId="{D11690AD-9628-4CF5-BD29-5EC5A08DB03E}" dt="2024-10-19T19:04:31.212" v="7014" actId="2696"/>
        <pc:sldMkLst>
          <pc:docMk/>
          <pc:sldMk cId="0" sldId="279"/>
        </pc:sldMkLst>
      </pc:sldChg>
      <pc:sldChg chg="del">
        <pc:chgData name="Francieli Muniz" userId="689194b8c73f884c" providerId="LiveId" clId="{D11690AD-9628-4CF5-BD29-5EC5A08DB03E}" dt="2024-10-19T19:04:33.346" v="7015" actId="2696"/>
        <pc:sldMkLst>
          <pc:docMk/>
          <pc:sldMk cId="0" sldId="280"/>
        </pc:sldMkLst>
      </pc:sldChg>
      <pc:sldChg chg="del">
        <pc:chgData name="Francieli Muniz" userId="689194b8c73f884c" providerId="LiveId" clId="{D11690AD-9628-4CF5-BD29-5EC5A08DB03E}" dt="2024-10-19T19:04:35.470" v="7016" actId="2696"/>
        <pc:sldMkLst>
          <pc:docMk/>
          <pc:sldMk cId="0" sldId="281"/>
        </pc:sldMkLst>
      </pc:sldChg>
      <pc:sldChg chg="del">
        <pc:chgData name="Francieli Muniz" userId="689194b8c73f884c" providerId="LiveId" clId="{D11690AD-9628-4CF5-BD29-5EC5A08DB03E}" dt="2024-10-19T19:04:38.935" v="7017" actId="2696"/>
        <pc:sldMkLst>
          <pc:docMk/>
          <pc:sldMk cId="0" sldId="282"/>
        </pc:sldMkLst>
      </pc:sldChg>
      <pc:sldChg chg="del">
        <pc:chgData name="Francieli Muniz" userId="689194b8c73f884c" providerId="LiveId" clId="{D11690AD-9628-4CF5-BD29-5EC5A08DB03E}" dt="2024-10-19T21:42:55.330" v="8359" actId="2696"/>
        <pc:sldMkLst>
          <pc:docMk/>
          <pc:sldMk cId="0" sldId="283"/>
        </pc:sldMkLst>
      </pc:sldChg>
      <pc:sldChg chg="del">
        <pc:chgData name="Francieli Muniz" userId="689194b8c73f884c" providerId="LiveId" clId="{D11690AD-9628-4CF5-BD29-5EC5A08DB03E}" dt="2024-10-19T19:04:51.254" v="7018" actId="2696"/>
        <pc:sldMkLst>
          <pc:docMk/>
          <pc:sldMk cId="0" sldId="284"/>
        </pc:sldMkLst>
      </pc:sldChg>
      <pc:sldChg chg="del">
        <pc:chgData name="Francieli Muniz" userId="689194b8c73f884c" providerId="LiveId" clId="{D11690AD-9628-4CF5-BD29-5EC5A08DB03E}" dt="2024-10-19T19:04:54.266" v="7019" actId="2696"/>
        <pc:sldMkLst>
          <pc:docMk/>
          <pc:sldMk cId="0" sldId="285"/>
        </pc:sldMkLst>
      </pc:sldChg>
      <pc:sldChg chg="del">
        <pc:chgData name="Francieli Muniz" userId="689194b8c73f884c" providerId="LiveId" clId="{D11690AD-9628-4CF5-BD29-5EC5A08DB03E}" dt="2024-10-19T21:42:59.535" v="8360" actId="2696"/>
        <pc:sldMkLst>
          <pc:docMk/>
          <pc:sldMk cId="0" sldId="286"/>
        </pc:sldMkLst>
      </pc:sldChg>
      <pc:sldChg chg="del">
        <pc:chgData name="Francieli Muniz" userId="689194b8c73f884c" providerId="LiveId" clId="{D11690AD-9628-4CF5-BD29-5EC5A08DB03E}" dt="2024-10-19T21:43:45.012" v="8361" actId="2696"/>
        <pc:sldMkLst>
          <pc:docMk/>
          <pc:sldMk cId="0" sldId="287"/>
        </pc:sldMkLst>
      </pc:sldChg>
      <pc:sldChg chg="del">
        <pc:chgData name="Francieli Muniz" userId="689194b8c73f884c" providerId="LiveId" clId="{D11690AD-9628-4CF5-BD29-5EC5A08DB03E}" dt="2024-10-19T21:43:45.012" v="8361" actId="2696"/>
        <pc:sldMkLst>
          <pc:docMk/>
          <pc:sldMk cId="0" sldId="288"/>
        </pc:sldMkLst>
      </pc:sldChg>
      <pc:sldChg chg="del">
        <pc:chgData name="Francieli Muniz" userId="689194b8c73f884c" providerId="LiveId" clId="{D11690AD-9628-4CF5-BD29-5EC5A08DB03E}" dt="2024-10-19T21:43:45.012" v="8361" actId="2696"/>
        <pc:sldMkLst>
          <pc:docMk/>
          <pc:sldMk cId="0" sldId="289"/>
        </pc:sldMkLst>
      </pc:sldChg>
      <pc:sldChg chg="del">
        <pc:chgData name="Francieli Muniz" userId="689194b8c73f884c" providerId="LiveId" clId="{D11690AD-9628-4CF5-BD29-5EC5A08DB03E}" dt="2024-10-19T21:43:45.012" v="8361" actId="2696"/>
        <pc:sldMkLst>
          <pc:docMk/>
          <pc:sldMk cId="0" sldId="290"/>
        </pc:sldMkLst>
      </pc:sldChg>
      <pc:sldChg chg="del">
        <pc:chgData name="Francieli Muniz" userId="689194b8c73f884c" providerId="LiveId" clId="{D11690AD-9628-4CF5-BD29-5EC5A08DB03E}" dt="2024-10-19T21:43:45.012" v="8361" actId="2696"/>
        <pc:sldMkLst>
          <pc:docMk/>
          <pc:sldMk cId="0" sldId="291"/>
        </pc:sldMkLst>
      </pc:sldChg>
      <pc:sldChg chg="del">
        <pc:chgData name="Francieli Muniz" userId="689194b8c73f884c" providerId="LiveId" clId="{D11690AD-9628-4CF5-BD29-5EC5A08DB03E}" dt="2024-10-19T21:43:45.012" v="8361" actId="2696"/>
        <pc:sldMkLst>
          <pc:docMk/>
          <pc:sldMk cId="0" sldId="292"/>
        </pc:sldMkLst>
      </pc:sldChg>
      <pc:sldChg chg="del">
        <pc:chgData name="Francieli Muniz" userId="689194b8c73f884c" providerId="LiveId" clId="{D11690AD-9628-4CF5-BD29-5EC5A08DB03E}" dt="2024-10-19T21:43:45.012" v="8361" actId="2696"/>
        <pc:sldMkLst>
          <pc:docMk/>
          <pc:sldMk cId="0" sldId="293"/>
        </pc:sldMkLst>
      </pc:sldChg>
      <pc:sldChg chg="del">
        <pc:chgData name="Francieli Muniz" userId="689194b8c73f884c" providerId="LiveId" clId="{D11690AD-9628-4CF5-BD29-5EC5A08DB03E}" dt="2024-10-19T21:43:45.012" v="8361" actId="2696"/>
        <pc:sldMkLst>
          <pc:docMk/>
          <pc:sldMk cId="0" sldId="294"/>
        </pc:sldMkLst>
      </pc:sldChg>
      <pc:sldChg chg="del">
        <pc:chgData name="Francieli Muniz" userId="689194b8c73f884c" providerId="LiveId" clId="{D11690AD-9628-4CF5-BD29-5EC5A08DB03E}" dt="2024-10-19T21:43:45.012" v="8361" actId="2696"/>
        <pc:sldMkLst>
          <pc:docMk/>
          <pc:sldMk cId="0" sldId="295"/>
        </pc:sldMkLst>
      </pc:sldChg>
      <pc:sldChg chg="del">
        <pc:chgData name="Francieli Muniz" userId="689194b8c73f884c" providerId="LiveId" clId="{D11690AD-9628-4CF5-BD29-5EC5A08DB03E}" dt="2024-10-19T21:43:45.012" v="8361" actId="2696"/>
        <pc:sldMkLst>
          <pc:docMk/>
          <pc:sldMk cId="0" sldId="296"/>
        </pc:sldMkLst>
      </pc:sldChg>
      <pc:sldChg chg="del">
        <pc:chgData name="Francieli Muniz" userId="689194b8c73f884c" providerId="LiveId" clId="{D11690AD-9628-4CF5-BD29-5EC5A08DB03E}" dt="2024-10-19T21:43:45.012" v="8361" actId="2696"/>
        <pc:sldMkLst>
          <pc:docMk/>
          <pc:sldMk cId="0" sldId="297"/>
        </pc:sldMkLst>
      </pc:sldChg>
      <pc:sldChg chg="del">
        <pc:chgData name="Francieli Muniz" userId="689194b8c73f884c" providerId="LiveId" clId="{D11690AD-9628-4CF5-BD29-5EC5A08DB03E}" dt="2024-10-19T21:43:45.012" v="8361" actId="2696"/>
        <pc:sldMkLst>
          <pc:docMk/>
          <pc:sldMk cId="0" sldId="298"/>
        </pc:sldMkLst>
      </pc:sldChg>
      <pc:sldChg chg="del">
        <pc:chgData name="Francieli Muniz" userId="689194b8c73f884c" providerId="LiveId" clId="{D11690AD-9628-4CF5-BD29-5EC5A08DB03E}" dt="2024-10-19T21:43:45.012" v="8361" actId="2696"/>
        <pc:sldMkLst>
          <pc:docMk/>
          <pc:sldMk cId="0" sldId="299"/>
        </pc:sldMkLst>
      </pc:sldChg>
      <pc:sldChg chg="del">
        <pc:chgData name="Francieli Muniz" userId="689194b8c73f884c" providerId="LiveId" clId="{D11690AD-9628-4CF5-BD29-5EC5A08DB03E}" dt="2024-10-19T21:43:45.012" v="8361" actId="2696"/>
        <pc:sldMkLst>
          <pc:docMk/>
          <pc:sldMk cId="0" sldId="300"/>
        </pc:sldMkLst>
      </pc:sldChg>
      <pc:sldChg chg="del">
        <pc:chgData name="Francieli Muniz" userId="689194b8c73f884c" providerId="LiveId" clId="{D11690AD-9628-4CF5-BD29-5EC5A08DB03E}" dt="2024-10-19T21:43:45.012" v="8361" actId="2696"/>
        <pc:sldMkLst>
          <pc:docMk/>
          <pc:sldMk cId="0" sldId="301"/>
        </pc:sldMkLst>
      </pc:sldChg>
      <pc:sldChg chg="del">
        <pc:chgData name="Francieli Muniz" userId="689194b8c73f884c" providerId="LiveId" clId="{D11690AD-9628-4CF5-BD29-5EC5A08DB03E}" dt="2024-10-19T21:43:45.012" v="8361" actId="2696"/>
        <pc:sldMkLst>
          <pc:docMk/>
          <pc:sldMk cId="0" sldId="302"/>
        </pc:sldMkLst>
      </pc:sldChg>
      <pc:sldChg chg="del">
        <pc:chgData name="Francieli Muniz" userId="689194b8c73f884c" providerId="LiveId" clId="{D11690AD-9628-4CF5-BD29-5EC5A08DB03E}" dt="2024-10-19T21:43:45.012" v="8361" actId="2696"/>
        <pc:sldMkLst>
          <pc:docMk/>
          <pc:sldMk cId="0" sldId="303"/>
        </pc:sldMkLst>
      </pc:sldChg>
      <pc:sldChg chg="del">
        <pc:chgData name="Francieli Muniz" userId="689194b8c73f884c" providerId="LiveId" clId="{D11690AD-9628-4CF5-BD29-5EC5A08DB03E}" dt="2024-10-19T21:43:45.012" v="8361" actId="2696"/>
        <pc:sldMkLst>
          <pc:docMk/>
          <pc:sldMk cId="0" sldId="304"/>
        </pc:sldMkLst>
      </pc:sldChg>
      <pc:sldChg chg="modSp add del mod">
        <pc:chgData name="Francieli Muniz" userId="689194b8c73f884c" providerId="LiveId" clId="{D11690AD-9628-4CF5-BD29-5EC5A08DB03E}" dt="2024-10-18T22:04:03.357" v="562" actId="2696"/>
        <pc:sldMkLst>
          <pc:docMk/>
          <pc:sldMk cId="2997612960" sldId="305"/>
        </pc:sldMkLst>
        <pc:spChg chg="mod">
          <ac:chgData name="Francieli Muniz" userId="689194b8c73f884c" providerId="LiveId" clId="{D11690AD-9628-4CF5-BD29-5EC5A08DB03E}" dt="2024-10-18T21:53:28.093" v="172" actId="255"/>
          <ac:spMkLst>
            <pc:docMk/>
            <pc:sldMk cId="2997612960" sldId="305"/>
            <ac:spMk id="233" creationId="{00000000-0000-0000-0000-000000000000}"/>
          </ac:spMkLst>
        </pc:spChg>
        <pc:spChg chg="mod">
          <ac:chgData name="Francieli Muniz" userId="689194b8c73f884c" providerId="LiveId" clId="{D11690AD-9628-4CF5-BD29-5EC5A08DB03E}" dt="2024-10-18T21:54:03.030" v="176" actId="255"/>
          <ac:spMkLst>
            <pc:docMk/>
            <pc:sldMk cId="2997612960" sldId="305"/>
            <ac:spMk id="234" creationId="{00000000-0000-0000-0000-000000000000}"/>
          </ac:spMkLst>
        </pc:spChg>
      </pc:sldChg>
      <pc:sldChg chg="modSp add mod">
        <pc:chgData name="Francieli Muniz" userId="689194b8c73f884c" providerId="LiveId" clId="{D11690AD-9628-4CF5-BD29-5EC5A08DB03E}" dt="2024-10-19T16:00:35.508" v="1723" actId="20577"/>
        <pc:sldMkLst>
          <pc:docMk/>
          <pc:sldMk cId="2403003477" sldId="306"/>
        </pc:sldMkLst>
        <pc:spChg chg="mod">
          <ac:chgData name="Francieli Muniz" userId="689194b8c73f884c" providerId="LiveId" clId="{D11690AD-9628-4CF5-BD29-5EC5A08DB03E}" dt="2024-10-18T22:42:13.764" v="1598" actId="20577"/>
          <ac:spMkLst>
            <pc:docMk/>
            <pc:sldMk cId="2403003477" sldId="306"/>
            <ac:spMk id="233" creationId="{00000000-0000-0000-0000-000000000000}"/>
          </ac:spMkLst>
        </pc:spChg>
        <pc:spChg chg="mod">
          <ac:chgData name="Francieli Muniz" userId="689194b8c73f884c" providerId="LiveId" clId="{D11690AD-9628-4CF5-BD29-5EC5A08DB03E}" dt="2024-10-19T16:00:35.508" v="1723" actId="20577"/>
          <ac:spMkLst>
            <pc:docMk/>
            <pc:sldMk cId="2403003477" sldId="306"/>
            <ac:spMk id="234" creationId="{00000000-0000-0000-0000-000000000000}"/>
          </ac:spMkLst>
        </pc:spChg>
      </pc:sldChg>
      <pc:sldChg chg="modSp add del mod">
        <pc:chgData name="Francieli Muniz" userId="689194b8c73f884c" providerId="LiveId" clId="{D11690AD-9628-4CF5-BD29-5EC5A08DB03E}" dt="2024-10-19T15:57:33.330" v="1652" actId="2696"/>
        <pc:sldMkLst>
          <pc:docMk/>
          <pc:sldMk cId="380878988" sldId="307"/>
        </pc:sldMkLst>
        <pc:spChg chg="mod">
          <ac:chgData name="Francieli Muniz" userId="689194b8c73f884c" providerId="LiveId" clId="{D11690AD-9628-4CF5-BD29-5EC5A08DB03E}" dt="2024-10-18T21:54:28.214" v="194" actId="20577"/>
          <ac:spMkLst>
            <pc:docMk/>
            <pc:sldMk cId="380878988" sldId="307"/>
            <ac:spMk id="233" creationId="{00000000-0000-0000-0000-000000000000}"/>
          </ac:spMkLst>
        </pc:spChg>
        <pc:spChg chg="mod">
          <ac:chgData name="Francieli Muniz" userId="689194b8c73f884c" providerId="LiveId" clId="{D11690AD-9628-4CF5-BD29-5EC5A08DB03E}" dt="2024-10-18T21:54:31.626" v="196" actId="20577"/>
          <ac:spMkLst>
            <pc:docMk/>
            <pc:sldMk cId="380878988" sldId="307"/>
            <ac:spMk id="234" creationId="{00000000-0000-0000-0000-000000000000}"/>
          </ac:spMkLst>
        </pc:spChg>
      </pc:sldChg>
      <pc:sldChg chg="add del">
        <pc:chgData name="Francieli Muniz" userId="689194b8c73f884c" providerId="LiveId" clId="{D11690AD-9628-4CF5-BD29-5EC5A08DB03E}" dt="2024-10-18T21:53:40.944" v="174" actId="2696"/>
        <pc:sldMkLst>
          <pc:docMk/>
          <pc:sldMk cId="588422843" sldId="307"/>
        </pc:sldMkLst>
      </pc:sldChg>
      <pc:sldChg chg="modSp add del mod">
        <pc:chgData name="Francieli Muniz" userId="689194b8c73f884c" providerId="LiveId" clId="{D11690AD-9628-4CF5-BD29-5EC5A08DB03E}" dt="2024-10-19T15:57:58.490" v="1687" actId="2696"/>
        <pc:sldMkLst>
          <pc:docMk/>
          <pc:sldMk cId="15577688" sldId="308"/>
        </pc:sldMkLst>
        <pc:spChg chg="mod">
          <ac:chgData name="Francieli Muniz" userId="689194b8c73f884c" providerId="LiveId" clId="{D11690AD-9628-4CF5-BD29-5EC5A08DB03E}" dt="2024-10-18T21:54:38.115" v="207" actId="20577"/>
          <ac:spMkLst>
            <pc:docMk/>
            <pc:sldMk cId="15577688" sldId="308"/>
            <ac:spMk id="233" creationId="{00000000-0000-0000-0000-000000000000}"/>
          </ac:spMkLst>
        </pc:spChg>
        <pc:spChg chg="mod">
          <ac:chgData name="Francieli Muniz" userId="689194b8c73f884c" providerId="LiveId" clId="{D11690AD-9628-4CF5-BD29-5EC5A08DB03E}" dt="2024-10-18T21:54:34.632" v="198" actId="20577"/>
          <ac:spMkLst>
            <pc:docMk/>
            <pc:sldMk cId="15577688" sldId="308"/>
            <ac:spMk id="234" creationId="{00000000-0000-0000-0000-000000000000}"/>
          </ac:spMkLst>
        </pc:spChg>
      </pc:sldChg>
      <pc:sldChg chg="modSp add del mod">
        <pc:chgData name="Francieli Muniz" userId="689194b8c73f884c" providerId="LiveId" clId="{D11690AD-9628-4CF5-BD29-5EC5A08DB03E}" dt="2024-10-19T15:58:26.505" v="1718" actId="2696"/>
        <pc:sldMkLst>
          <pc:docMk/>
          <pc:sldMk cId="2100336069" sldId="309"/>
        </pc:sldMkLst>
        <pc:spChg chg="mod">
          <ac:chgData name="Francieli Muniz" userId="689194b8c73f884c" providerId="LiveId" clId="{D11690AD-9628-4CF5-BD29-5EC5A08DB03E}" dt="2024-10-18T21:54:46.836" v="224" actId="20577"/>
          <ac:spMkLst>
            <pc:docMk/>
            <pc:sldMk cId="2100336069" sldId="309"/>
            <ac:spMk id="233" creationId="{00000000-0000-0000-0000-000000000000}"/>
          </ac:spMkLst>
        </pc:spChg>
        <pc:spChg chg="mod">
          <ac:chgData name="Francieli Muniz" userId="689194b8c73f884c" providerId="LiveId" clId="{D11690AD-9628-4CF5-BD29-5EC5A08DB03E}" dt="2024-10-18T21:54:42.173" v="209" actId="20577"/>
          <ac:spMkLst>
            <pc:docMk/>
            <pc:sldMk cId="2100336069" sldId="309"/>
            <ac:spMk id="234" creationId="{00000000-0000-0000-0000-000000000000}"/>
          </ac:spMkLst>
        </pc:spChg>
      </pc:sldChg>
      <pc:sldChg chg="modSp add mod">
        <pc:chgData name="Francieli Muniz" userId="689194b8c73f884c" providerId="LiveId" clId="{D11690AD-9628-4CF5-BD29-5EC5A08DB03E}" dt="2024-10-19T16:00:38.718" v="1724" actId="20577"/>
        <pc:sldMkLst>
          <pc:docMk/>
          <pc:sldMk cId="2371758851" sldId="310"/>
        </pc:sldMkLst>
        <pc:spChg chg="mod">
          <ac:chgData name="Francieli Muniz" userId="689194b8c73f884c" providerId="LiveId" clId="{D11690AD-9628-4CF5-BD29-5EC5A08DB03E}" dt="2024-10-18T22:42:19.931" v="1608" actId="20577"/>
          <ac:spMkLst>
            <pc:docMk/>
            <pc:sldMk cId="2371758851" sldId="310"/>
            <ac:spMk id="233" creationId="{00000000-0000-0000-0000-000000000000}"/>
          </ac:spMkLst>
        </pc:spChg>
        <pc:spChg chg="mod">
          <ac:chgData name="Francieli Muniz" userId="689194b8c73f884c" providerId="LiveId" clId="{D11690AD-9628-4CF5-BD29-5EC5A08DB03E}" dt="2024-10-19T16:00:38.718" v="1724" actId="20577"/>
          <ac:spMkLst>
            <pc:docMk/>
            <pc:sldMk cId="2371758851" sldId="310"/>
            <ac:spMk id="234" creationId="{00000000-0000-0000-0000-000000000000}"/>
          </ac:spMkLst>
        </pc:spChg>
      </pc:sldChg>
      <pc:sldChg chg="modSp add del mod">
        <pc:chgData name="Francieli Muniz" userId="689194b8c73f884c" providerId="LiveId" clId="{D11690AD-9628-4CF5-BD29-5EC5A08DB03E}" dt="2024-10-18T22:23:22.288" v="1488" actId="2696"/>
        <pc:sldMkLst>
          <pc:docMk/>
          <pc:sldMk cId="3267479192" sldId="310"/>
        </pc:sldMkLst>
        <pc:spChg chg="mod">
          <ac:chgData name="Francieli Muniz" userId="689194b8c73f884c" providerId="LiveId" clId="{D11690AD-9628-4CF5-BD29-5EC5A08DB03E}" dt="2024-10-18T22:20:07.197" v="1420" actId="20577"/>
          <ac:spMkLst>
            <pc:docMk/>
            <pc:sldMk cId="3267479192" sldId="310"/>
            <ac:spMk id="4" creationId="{EAB07600-EAB9-9C3D-2F60-23EB4FEFC330}"/>
          </ac:spMkLst>
        </pc:spChg>
        <pc:spChg chg="mod">
          <ac:chgData name="Francieli Muniz" userId="689194b8c73f884c" providerId="LiveId" clId="{D11690AD-9628-4CF5-BD29-5EC5A08DB03E}" dt="2024-10-18T22:04:13.435" v="574" actId="20577"/>
          <ac:spMkLst>
            <pc:docMk/>
            <pc:sldMk cId="3267479192" sldId="310"/>
            <ac:spMk id="233" creationId="{00000000-0000-0000-0000-000000000000}"/>
          </ac:spMkLst>
        </pc:spChg>
        <pc:spChg chg="mod">
          <ac:chgData name="Francieli Muniz" userId="689194b8c73f884c" providerId="LiveId" clId="{D11690AD-9628-4CF5-BD29-5EC5A08DB03E}" dt="2024-10-18T22:04:09.595" v="565" actId="20577"/>
          <ac:spMkLst>
            <pc:docMk/>
            <pc:sldMk cId="3267479192" sldId="310"/>
            <ac:spMk id="234" creationId="{00000000-0000-0000-0000-000000000000}"/>
          </ac:spMkLst>
        </pc:spChg>
      </pc:sldChg>
      <pc:sldChg chg="modSp add mod">
        <pc:chgData name="Francieli Muniz" userId="689194b8c73f884c" providerId="LiveId" clId="{D11690AD-9628-4CF5-BD29-5EC5A08DB03E}" dt="2024-11-02T18:09:14.532" v="8741" actId="20577"/>
        <pc:sldMkLst>
          <pc:docMk/>
          <pc:sldMk cId="918334577" sldId="311"/>
        </pc:sldMkLst>
        <pc:spChg chg="mod">
          <ac:chgData name="Francieli Muniz" userId="689194b8c73f884c" providerId="LiveId" clId="{D11690AD-9628-4CF5-BD29-5EC5A08DB03E}" dt="2024-11-02T18:09:14.532" v="8741" actId="20577"/>
          <ac:spMkLst>
            <pc:docMk/>
            <pc:sldMk cId="918334577" sldId="311"/>
            <ac:spMk id="233" creationId="{00000000-0000-0000-0000-000000000000}"/>
          </ac:spMkLst>
        </pc:spChg>
      </pc:sldChg>
      <pc:sldChg chg="new del">
        <pc:chgData name="Francieli Muniz" userId="689194b8c73f884c" providerId="LiveId" clId="{D11690AD-9628-4CF5-BD29-5EC5A08DB03E}" dt="2024-10-18T22:17:24.838" v="1337" actId="2696"/>
        <pc:sldMkLst>
          <pc:docMk/>
          <pc:sldMk cId="3678423375" sldId="311"/>
        </pc:sldMkLst>
      </pc:sldChg>
      <pc:sldChg chg="modSp add mod">
        <pc:chgData name="Francieli Muniz" userId="689194b8c73f884c" providerId="LiveId" clId="{D11690AD-9628-4CF5-BD29-5EC5A08DB03E}" dt="2024-10-19T16:00:44.568" v="1725" actId="20577"/>
        <pc:sldMkLst>
          <pc:docMk/>
          <pc:sldMk cId="109512486" sldId="312"/>
        </pc:sldMkLst>
        <pc:spChg chg="mod">
          <ac:chgData name="Francieli Muniz" userId="689194b8c73f884c" providerId="LiveId" clId="{D11690AD-9628-4CF5-BD29-5EC5A08DB03E}" dt="2024-10-18T22:42:33.739" v="1628" actId="20577"/>
          <ac:spMkLst>
            <pc:docMk/>
            <pc:sldMk cId="109512486" sldId="312"/>
            <ac:spMk id="233" creationId="{00000000-0000-0000-0000-000000000000}"/>
          </ac:spMkLst>
        </pc:spChg>
        <pc:spChg chg="mod">
          <ac:chgData name="Francieli Muniz" userId="689194b8c73f884c" providerId="LiveId" clId="{D11690AD-9628-4CF5-BD29-5EC5A08DB03E}" dt="2024-10-19T16:00:44.568" v="1725" actId="20577"/>
          <ac:spMkLst>
            <pc:docMk/>
            <pc:sldMk cId="109512486" sldId="312"/>
            <ac:spMk id="234" creationId="{00000000-0000-0000-0000-000000000000}"/>
          </ac:spMkLst>
        </pc:spChg>
      </pc:sldChg>
      <pc:sldChg chg="modSp add mod ord">
        <pc:chgData name="Francieli Muniz" userId="689194b8c73f884c" providerId="LiveId" clId="{D11690AD-9628-4CF5-BD29-5EC5A08DB03E}" dt="2024-10-19T20:54:17.649" v="7505" actId="20577"/>
        <pc:sldMkLst>
          <pc:docMk/>
          <pc:sldMk cId="2667535803" sldId="313"/>
        </pc:sldMkLst>
        <pc:spChg chg="mod">
          <ac:chgData name="Francieli Muniz" userId="689194b8c73f884c" providerId="LiveId" clId="{D11690AD-9628-4CF5-BD29-5EC5A08DB03E}" dt="2024-10-19T20:54:17.649" v="7505" actId="20577"/>
          <ac:spMkLst>
            <pc:docMk/>
            <pc:sldMk cId="2667535803" sldId="313"/>
            <ac:spMk id="4" creationId="{EAB07600-EAB9-9C3D-2F60-23EB4FEFC330}"/>
          </ac:spMkLst>
        </pc:spChg>
        <pc:spChg chg="mod">
          <ac:chgData name="Francieli Muniz" userId="689194b8c73f884c" providerId="LiveId" clId="{D11690AD-9628-4CF5-BD29-5EC5A08DB03E}" dt="2024-10-19T15:56:50.451" v="1646" actId="20577"/>
          <ac:spMkLst>
            <pc:docMk/>
            <pc:sldMk cId="2667535803" sldId="313"/>
            <ac:spMk id="233" creationId="{00000000-0000-0000-0000-000000000000}"/>
          </ac:spMkLst>
        </pc:spChg>
      </pc:sldChg>
      <pc:sldChg chg="modSp add mod ord">
        <pc:chgData name="Francieli Muniz" userId="689194b8c73f884c" providerId="LiveId" clId="{D11690AD-9628-4CF5-BD29-5EC5A08DB03E}" dt="2024-11-15T00:08:30.844" v="9612"/>
        <pc:sldMkLst>
          <pc:docMk/>
          <pc:sldMk cId="323966809" sldId="314"/>
        </pc:sldMkLst>
        <pc:spChg chg="mod">
          <ac:chgData name="Francieli Muniz" userId="689194b8c73f884c" providerId="LiveId" clId="{D11690AD-9628-4CF5-BD29-5EC5A08DB03E}" dt="2024-11-15T00:08:30.844" v="9612"/>
          <ac:spMkLst>
            <pc:docMk/>
            <pc:sldMk cId="323966809" sldId="314"/>
            <ac:spMk id="4" creationId="{EAB07600-EAB9-9C3D-2F60-23EB4FEFC330}"/>
          </ac:spMkLst>
        </pc:spChg>
        <pc:spChg chg="mod">
          <ac:chgData name="Francieli Muniz" userId="689194b8c73f884c" providerId="LiveId" clId="{D11690AD-9628-4CF5-BD29-5EC5A08DB03E}" dt="2024-10-19T15:57:39.754" v="1670" actId="20577"/>
          <ac:spMkLst>
            <pc:docMk/>
            <pc:sldMk cId="323966809" sldId="314"/>
            <ac:spMk id="233" creationId="{00000000-0000-0000-0000-000000000000}"/>
          </ac:spMkLst>
        </pc:spChg>
      </pc:sldChg>
      <pc:sldChg chg="modSp add mod">
        <pc:chgData name="Francieli Muniz" userId="689194b8c73f884c" providerId="LiveId" clId="{D11690AD-9628-4CF5-BD29-5EC5A08DB03E}" dt="2024-11-15T00:10:47.566" v="9662" actId="20577"/>
        <pc:sldMkLst>
          <pc:docMk/>
          <pc:sldMk cId="2859760591" sldId="315"/>
        </pc:sldMkLst>
        <pc:spChg chg="mod">
          <ac:chgData name="Francieli Muniz" userId="689194b8c73f884c" providerId="LiveId" clId="{D11690AD-9628-4CF5-BD29-5EC5A08DB03E}" dt="2024-11-15T00:10:47.566" v="9662" actId="20577"/>
          <ac:spMkLst>
            <pc:docMk/>
            <pc:sldMk cId="2859760591" sldId="315"/>
            <ac:spMk id="4" creationId="{EAB07600-EAB9-9C3D-2F60-23EB4FEFC330}"/>
          </ac:spMkLst>
        </pc:spChg>
        <pc:spChg chg="mod">
          <ac:chgData name="Francieli Muniz" userId="689194b8c73f884c" providerId="LiveId" clId="{D11690AD-9628-4CF5-BD29-5EC5A08DB03E}" dt="2024-10-19T15:57:52.650" v="1686" actId="20577"/>
          <ac:spMkLst>
            <pc:docMk/>
            <pc:sldMk cId="2859760591" sldId="315"/>
            <ac:spMk id="233" creationId="{00000000-0000-0000-0000-000000000000}"/>
          </ac:spMkLst>
        </pc:spChg>
      </pc:sldChg>
      <pc:sldChg chg="addSp modSp add mod">
        <pc:chgData name="Francieli Muniz" userId="689194b8c73f884c" providerId="LiveId" clId="{D11690AD-9628-4CF5-BD29-5EC5A08DB03E}" dt="2024-11-05T22:42:25.743" v="9255" actId="3626"/>
        <pc:sldMkLst>
          <pc:docMk/>
          <pc:sldMk cId="3980128103" sldId="316"/>
        </pc:sldMkLst>
        <pc:spChg chg="add mod">
          <ac:chgData name="Francieli Muniz" userId="689194b8c73f884c" providerId="LiveId" clId="{D11690AD-9628-4CF5-BD29-5EC5A08DB03E}" dt="2024-11-05T22:42:25.743" v="9255" actId="3626"/>
          <ac:spMkLst>
            <pc:docMk/>
            <pc:sldMk cId="3980128103" sldId="316"/>
            <ac:spMk id="2" creationId="{4447B151-7D28-3A01-7FAA-4AC00D433BD4}"/>
          </ac:spMkLst>
        </pc:spChg>
        <pc:spChg chg="mod">
          <ac:chgData name="Francieli Muniz" userId="689194b8c73f884c" providerId="LiveId" clId="{D11690AD-9628-4CF5-BD29-5EC5A08DB03E}" dt="2024-11-05T22:42:15.851" v="9254" actId="3626"/>
          <ac:spMkLst>
            <pc:docMk/>
            <pc:sldMk cId="3980128103" sldId="316"/>
            <ac:spMk id="4" creationId="{EAB07600-EAB9-9C3D-2F60-23EB4FEFC330}"/>
          </ac:spMkLst>
        </pc:spChg>
        <pc:spChg chg="mod">
          <ac:chgData name="Francieli Muniz" userId="689194b8c73f884c" providerId="LiveId" clId="{D11690AD-9628-4CF5-BD29-5EC5A08DB03E}" dt="2024-11-02T18:46:23.194" v="8811" actId="1076"/>
          <ac:spMkLst>
            <pc:docMk/>
            <pc:sldMk cId="3980128103" sldId="316"/>
            <ac:spMk id="233" creationId="{00000000-0000-0000-0000-000000000000}"/>
          </ac:spMkLst>
        </pc:spChg>
        <pc:cxnChg chg="mod">
          <ac:chgData name="Francieli Muniz" userId="689194b8c73f884c" providerId="LiveId" clId="{D11690AD-9628-4CF5-BD29-5EC5A08DB03E}" dt="2024-11-02T18:46:43.711" v="8817" actId="1076"/>
          <ac:cxnSpMkLst>
            <pc:docMk/>
            <pc:sldMk cId="3980128103" sldId="316"/>
            <ac:cxnSpMk id="236" creationId="{00000000-0000-0000-0000-000000000000}"/>
          </ac:cxnSpMkLst>
        </pc:cxnChg>
      </pc:sldChg>
      <pc:sldChg chg="addSp delSp modSp add mod ord">
        <pc:chgData name="Francieli Muniz" userId="689194b8c73f884c" providerId="LiveId" clId="{D11690AD-9628-4CF5-BD29-5EC5A08DB03E}" dt="2024-11-14T23:16:14.755" v="9353" actId="1076"/>
        <pc:sldMkLst>
          <pc:docMk/>
          <pc:sldMk cId="2893905284" sldId="317"/>
        </pc:sldMkLst>
        <pc:spChg chg="add mod">
          <ac:chgData name="Francieli Muniz" userId="689194b8c73f884c" providerId="LiveId" clId="{D11690AD-9628-4CF5-BD29-5EC5A08DB03E}" dt="2024-10-19T21:49:35.516" v="8473" actId="113"/>
          <ac:spMkLst>
            <pc:docMk/>
            <pc:sldMk cId="2893905284" sldId="317"/>
            <ac:spMk id="8" creationId="{7B930244-7599-A087-B4B0-4537F82E8E15}"/>
          </ac:spMkLst>
        </pc:spChg>
        <pc:spChg chg="add del mod">
          <ac:chgData name="Francieli Muniz" userId="689194b8c73f884c" providerId="LiveId" clId="{D11690AD-9628-4CF5-BD29-5EC5A08DB03E}" dt="2024-10-19T16:16:17.840" v="2373" actId="478"/>
          <ac:spMkLst>
            <pc:docMk/>
            <pc:sldMk cId="2893905284" sldId="317"/>
            <ac:spMk id="22" creationId="{F51CEFB0-5DD6-8CD3-E87D-8039507EC5D3}"/>
          </ac:spMkLst>
        </pc:spChg>
        <pc:spChg chg="del mod">
          <ac:chgData name="Francieli Muniz" userId="689194b8c73f884c" providerId="LiveId" clId="{D11690AD-9628-4CF5-BD29-5EC5A08DB03E}" dt="2024-10-19T16:15:23.844" v="2364" actId="478"/>
          <ac:spMkLst>
            <pc:docMk/>
            <pc:sldMk cId="2893905284" sldId="317"/>
            <ac:spMk id="306" creationId="{00000000-0000-0000-0000-000000000000}"/>
          </ac:spMkLst>
        </pc:spChg>
        <pc:spChg chg="mod">
          <ac:chgData name="Francieli Muniz" userId="689194b8c73f884c" providerId="LiveId" clId="{D11690AD-9628-4CF5-BD29-5EC5A08DB03E}" dt="2024-10-19T16:37:39.509" v="3021" actId="1076"/>
          <ac:spMkLst>
            <pc:docMk/>
            <pc:sldMk cId="2893905284" sldId="317"/>
            <ac:spMk id="307" creationId="{00000000-0000-0000-0000-000000000000}"/>
          </ac:spMkLst>
        </pc:spChg>
        <pc:spChg chg="del mod">
          <ac:chgData name="Francieli Muniz" userId="689194b8c73f884c" providerId="LiveId" clId="{D11690AD-9628-4CF5-BD29-5EC5A08DB03E}" dt="2024-10-19T16:37:36.228" v="3020" actId="478"/>
          <ac:spMkLst>
            <pc:docMk/>
            <pc:sldMk cId="2893905284" sldId="317"/>
            <ac:spMk id="308" creationId="{00000000-0000-0000-0000-000000000000}"/>
          </ac:spMkLst>
        </pc:spChg>
        <pc:spChg chg="mod">
          <ac:chgData name="Francieli Muniz" userId="689194b8c73f884c" providerId="LiveId" clId="{D11690AD-9628-4CF5-BD29-5EC5A08DB03E}" dt="2024-11-14T23:16:14.755" v="9353" actId="1076"/>
          <ac:spMkLst>
            <pc:docMk/>
            <pc:sldMk cId="2893905284" sldId="317"/>
            <ac:spMk id="309" creationId="{00000000-0000-0000-0000-000000000000}"/>
          </ac:spMkLst>
        </pc:spChg>
        <pc:spChg chg="mod">
          <ac:chgData name="Francieli Muniz" userId="689194b8c73f884c" providerId="LiveId" clId="{D11690AD-9628-4CF5-BD29-5EC5A08DB03E}" dt="2024-11-14T23:15:42.794" v="9348" actId="1076"/>
          <ac:spMkLst>
            <pc:docMk/>
            <pc:sldMk cId="2893905284" sldId="317"/>
            <ac:spMk id="310" creationId="{00000000-0000-0000-0000-000000000000}"/>
          </ac:spMkLst>
        </pc:spChg>
        <pc:spChg chg="mod">
          <ac:chgData name="Francieli Muniz" userId="689194b8c73f884c" providerId="LiveId" clId="{D11690AD-9628-4CF5-BD29-5EC5A08DB03E}" dt="2024-11-14T23:15:42.794" v="9348" actId="1076"/>
          <ac:spMkLst>
            <pc:docMk/>
            <pc:sldMk cId="2893905284" sldId="317"/>
            <ac:spMk id="311" creationId="{00000000-0000-0000-0000-000000000000}"/>
          </ac:spMkLst>
        </pc:spChg>
        <pc:spChg chg="mod">
          <ac:chgData name="Francieli Muniz" userId="689194b8c73f884c" providerId="LiveId" clId="{D11690AD-9628-4CF5-BD29-5EC5A08DB03E}" dt="2024-11-14T23:15:53.914" v="9350" actId="1076"/>
          <ac:spMkLst>
            <pc:docMk/>
            <pc:sldMk cId="2893905284" sldId="317"/>
            <ac:spMk id="312" creationId="{00000000-0000-0000-0000-000000000000}"/>
          </ac:spMkLst>
        </pc:spChg>
        <pc:spChg chg="mod">
          <ac:chgData name="Francieli Muniz" userId="689194b8c73f884c" providerId="LiveId" clId="{D11690AD-9628-4CF5-BD29-5EC5A08DB03E}" dt="2024-11-14T23:15:42.794" v="9348" actId="1076"/>
          <ac:spMkLst>
            <pc:docMk/>
            <pc:sldMk cId="2893905284" sldId="317"/>
            <ac:spMk id="313" creationId="{00000000-0000-0000-0000-000000000000}"/>
          </ac:spMkLst>
        </pc:spChg>
        <pc:spChg chg="mod">
          <ac:chgData name="Francieli Muniz" userId="689194b8c73f884c" providerId="LiveId" clId="{D11690AD-9628-4CF5-BD29-5EC5A08DB03E}" dt="2024-11-14T23:15:42.794" v="9348" actId="1076"/>
          <ac:spMkLst>
            <pc:docMk/>
            <pc:sldMk cId="2893905284" sldId="317"/>
            <ac:spMk id="314" creationId="{00000000-0000-0000-0000-000000000000}"/>
          </ac:spMkLst>
        </pc:spChg>
        <pc:spChg chg="mod">
          <ac:chgData name="Francieli Muniz" userId="689194b8c73f884c" providerId="LiveId" clId="{D11690AD-9628-4CF5-BD29-5EC5A08DB03E}" dt="2024-11-14T23:15:42.794" v="9348" actId="1076"/>
          <ac:spMkLst>
            <pc:docMk/>
            <pc:sldMk cId="2893905284" sldId="317"/>
            <ac:spMk id="318" creationId="{00000000-0000-0000-0000-000000000000}"/>
          </ac:spMkLst>
        </pc:spChg>
        <pc:spChg chg="mod">
          <ac:chgData name="Francieli Muniz" userId="689194b8c73f884c" providerId="LiveId" clId="{D11690AD-9628-4CF5-BD29-5EC5A08DB03E}" dt="2024-11-14T23:16:01.442" v="9352" actId="1076"/>
          <ac:spMkLst>
            <pc:docMk/>
            <pc:sldMk cId="2893905284" sldId="317"/>
            <ac:spMk id="319" creationId="{00000000-0000-0000-0000-000000000000}"/>
          </ac:spMkLst>
        </pc:spChg>
        <pc:spChg chg="mod">
          <ac:chgData name="Francieli Muniz" userId="689194b8c73f884c" providerId="LiveId" clId="{D11690AD-9628-4CF5-BD29-5EC5A08DB03E}" dt="2024-11-14T23:15:42.794" v="9348" actId="1076"/>
          <ac:spMkLst>
            <pc:docMk/>
            <pc:sldMk cId="2893905284" sldId="317"/>
            <ac:spMk id="320" creationId="{00000000-0000-0000-0000-000000000000}"/>
          </ac:spMkLst>
        </pc:spChg>
        <pc:spChg chg="mod">
          <ac:chgData name="Francieli Muniz" userId="689194b8c73f884c" providerId="LiveId" clId="{D11690AD-9628-4CF5-BD29-5EC5A08DB03E}" dt="2024-10-19T16:16:44.280" v="2374" actId="1076"/>
          <ac:spMkLst>
            <pc:docMk/>
            <pc:sldMk cId="2893905284" sldId="317"/>
            <ac:spMk id="321" creationId="{00000000-0000-0000-0000-000000000000}"/>
          </ac:spMkLst>
        </pc:spChg>
        <pc:cxnChg chg="del mod">
          <ac:chgData name="Francieli Muniz" userId="689194b8c73f884c" providerId="LiveId" clId="{D11690AD-9628-4CF5-BD29-5EC5A08DB03E}" dt="2024-11-14T23:14:54.574" v="9340" actId="478"/>
          <ac:cxnSpMkLst>
            <pc:docMk/>
            <pc:sldMk cId="2893905284" sldId="317"/>
            <ac:cxnSpMk id="315" creationId="{00000000-0000-0000-0000-000000000000}"/>
          </ac:cxnSpMkLst>
        </pc:cxnChg>
        <pc:cxnChg chg="del mod">
          <ac:chgData name="Francieli Muniz" userId="689194b8c73f884c" providerId="LiveId" clId="{D11690AD-9628-4CF5-BD29-5EC5A08DB03E}" dt="2024-11-14T23:14:55.530" v="9341" actId="478"/>
          <ac:cxnSpMkLst>
            <pc:docMk/>
            <pc:sldMk cId="2893905284" sldId="317"/>
            <ac:cxnSpMk id="316" creationId="{00000000-0000-0000-0000-000000000000}"/>
          </ac:cxnSpMkLst>
        </pc:cxnChg>
        <pc:cxnChg chg="del mod">
          <ac:chgData name="Francieli Muniz" userId="689194b8c73f884c" providerId="LiveId" clId="{D11690AD-9628-4CF5-BD29-5EC5A08DB03E}" dt="2024-11-14T23:14:56.427" v="9342" actId="478"/>
          <ac:cxnSpMkLst>
            <pc:docMk/>
            <pc:sldMk cId="2893905284" sldId="317"/>
            <ac:cxnSpMk id="317" creationId="{00000000-0000-0000-0000-000000000000}"/>
          </ac:cxnSpMkLst>
        </pc:cxnChg>
        <pc:cxnChg chg="mod">
          <ac:chgData name="Francieli Muniz" userId="689194b8c73f884c" providerId="LiveId" clId="{D11690AD-9628-4CF5-BD29-5EC5A08DB03E}" dt="2024-11-14T23:15:42.794" v="9348" actId="1076"/>
          <ac:cxnSpMkLst>
            <pc:docMk/>
            <pc:sldMk cId="2893905284" sldId="317"/>
            <ac:cxnSpMk id="322" creationId="{00000000-0000-0000-0000-000000000000}"/>
          </ac:cxnSpMkLst>
        </pc:cxnChg>
        <pc:cxnChg chg="mod">
          <ac:chgData name="Francieli Muniz" userId="689194b8c73f884c" providerId="LiveId" clId="{D11690AD-9628-4CF5-BD29-5EC5A08DB03E}" dt="2024-11-14T23:16:01.442" v="9352" actId="1076"/>
          <ac:cxnSpMkLst>
            <pc:docMk/>
            <pc:sldMk cId="2893905284" sldId="317"/>
            <ac:cxnSpMk id="323" creationId="{00000000-0000-0000-0000-000000000000}"/>
          </ac:cxnSpMkLst>
        </pc:cxnChg>
        <pc:cxnChg chg="mod">
          <ac:chgData name="Francieli Muniz" userId="689194b8c73f884c" providerId="LiveId" clId="{D11690AD-9628-4CF5-BD29-5EC5A08DB03E}" dt="2024-11-14T23:15:42.794" v="9348" actId="1076"/>
          <ac:cxnSpMkLst>
            <pc:docMk/>
            <pc:sldMk cId="2893905284" sldId="317"/>
            <ac:cxnSpMk id="324" creationId="{00000000-0000-0000-0000-000000000000}"/>
          </ac:cxnSpMkLst>
        </pc:cxnChg>
        <pc:cxnChg chg="mod">
          <ac:chgData name="Francieli Muniz" userId="689194b8c73f884c" providerId="LiveId" clId="{D11690AD-9628-4CF5-BD29-5EC5A08DB03E}" dt="2024-11-14T23:15:42.794" v="9348" actId="1076"/>
          <ac:cxnSpMkLst>
            <pc:docMk/>
            <pc:sldMk cId="2893905284" sldId="317"/>
            <ac:cxnSpMk id="325" creationId="{00000000-0000-0000-0000-000000000000}"/>
          </ac:cxnSpMkLst>
        </pc:cxnChg>
        <pc:cxnChg chg="mod">
          <ac:chgData name="Francieli Muniz" userId="689194b8c73f884c" providerId="LiveId" clId="{D11690AD-9628-4CF5-BD29-5EC5A08DB03E}" dt="2024-11-14T23:15:53.914" v="9350" actId="1076"/>
          <ac:cxnSpMkLst>
            <pc:docMk/>
            <pc:sldMk cId="2893905284" sldId="317"/>
            <ac:cxnSpMk id="326" creationId="{00000000-0000-0000-0000-000000000000}"/>
          </ac:cxnSpMkLst>
        </pc:cxnChg>
        <pc:cxnChg chg="mod">
          <ac:chgData name="Francieli Muniz" userId="689194b8c73f884c" providerId="LiveId" clId="{D11690AD-9628-4CF5-BD29-5EC5A08DB03E}" dt="2024-11-14T23:15:42.794" v="9348" actId="1076"/>
          <ac:cxnSpMkLst>
            <pc:docMk/>
            <pc:sldMk cId="2893905284" sldId="317"/>
            <ac:cxnSpMk id="327" creationId="{00000000-0000-0000-0000-000000000000}"/>
          </ac:cxnSpMkLst>
        </pc:cxnChg>
      </pc:sldChg>
      <pc:sldChg chg="addSp delSp modSp add del mod ord">
        <pc:chgData name="Francieli Muniz" userId="689194b8c73f884c" providerId="LiveId" clId="{D11690AD-9628-4CF5-BD29-5EC5A08DB03E}" dt="2024-10-25T23:06:42.510" v="8592" actId="2696"/>
        <pc:sldMkLst>
          <pc:docMk/>
          <pc:sldMk cId="37117143" sldId="318"/>
        </pc:sldMkLst>
        <pc:spChg chg="add del mod">
          <ac:chgData name="Francieli Muniz" userId="689194b8c73f884c" providerId="LiveId" clId="{D11690AD-9628-4CF5-BD29-5EC5A08DB03E}" dt="2024-10-19T16:17:41.688" v="2379" actId="478"/>
          <ac:spMkLst>
            <pc:docMk/>
            <pc:sldMk cId="37117143" sldId="318"/>
            <ac:spMk id="3" creationId="{E5C81C75-E36A-7DC0-7661-4058AFD0A454}"/>
          </ac:spMkLst>
        </pc:spChg>
        <pc:spChg chg="add mod">
          <ac:chgData name="Francieli Muniz" userId="689194b8c73f884c" providerId="LiveId" clId="{D11690AD-9628-4CF5-BD29-5EC5A08DB03E}" dt="2024-10-22T19:07:43.445" v="8583" actId="1076"/>
          <ac:spMkLst>
            <pc:docMk/>
            <pc:sldMk cId="37117143" sldId="318"/>
            <ac:spMk id="5" creationId="{D298008F-355B-A43F-C9C1-22FAB271D333}"/>
          </ac:spMkLst>
        </pc:spChg>
        <pc:spChg chg="mod">
          <ac:chgData name="Francieli Muniz" userId="689194b8c73f884c" providerId="LiveId" clId="{D11690AD-9628-4CF5-BD29-5EC5A08DB03E}" dt="2024-10-22T19:07:31.269" v="8582" actId="1076"/>
          <ac:spMkLst>
            <pc:docMk/>
            <pc:sldMk cId="37117143" sldId="318"/>
            <ac:spMk id="233" creationId="{00000000-0000-0000-0000-000000000000}"/>
          </ac:spMkLst>
        </pc:spChg>
        <pc:spChg chg="del">
          <ac:chgData name="Francieli Muniz" userId="689194b8c73f884c" providerId="LiveId" clId="{D11690AD-9628-4CF5-BD29-5EC5A08DB03E}" dt="2024-10-19T16:17:35.034" v="2378" actId="478"/>
          <ac:spMkLst>
            <pc:docMk/>
            <pc:sldMk cId="37117143" sldId="318"/>
            <ac:spMk id="234" creationId="{00000000-0000-0000-0000-000000000000}"/>
          </ac:spMkLst>
        </pc:spChg>
        <pc:picChg chg="add mod">
          <ac:chgData name="Francieli Muniz" userId="689194b8c73f884c" providerId="LiveId" clId="{D11690AD-9628-4CF5-BD29-5EC5A08DB03E}" dt="2024-10-22T19:06:50.259" v="8557" actId="14100"/>
          <ac:picMkLst>
            <pc:docMk/>
            <pc:sldMk cId="37117143" sldId="318"/>
            <ac:picMk id="2" creationId="{670E9C4C-9117-CFC7-4095-0315F1D25003}"/>
          </ac:picMkLst>
        </pc:picChg>
        <pc:picChg chg="add mod">
          <ac:chgData name="Francieli Muniz" userId="689194b8c73f884c" providerId="LiveId" clId="{D11690AD-9628-4CF5-BD29-5EC5A08DB03E}" dt="2024-10-22T19:06:38.450" v="8552" actId="14100"/>
          <ac:picMkLst>
            <pc:docMk/>
            <pc:sldMk cId="37117143" sldId="318"/>
            <ac:picMk id="4" creationId="{2C50FB79-9AA9-495F-6A72-E6A7ECE51748}"/>
          </ac:picMkLst>
        </pc:picChg>
        <pc:cxnChg chg="mod">
          <ac:chgData name="Francieli Muniz" userId="689194b8c73f884c" providerId="LiveId" clId="{D11690AD-9628-4CF5-BD29-5EC5A08DB03E}" dt="2024-10-19T18:38:43.141" v="6503" actId="1076"/>
          <ac:cxnSpMkLst>
            <pc:docMk/>
            <pc:sldMk cId="37117143" sldId="318"/>
            <ac:cxnSpMk id="236" creationId="{00000000-0000-0000-0000-000000000000}"/>
          </ac:cxnSpMkLst>
        </pc:cxnChg>
      </pc:sldChg>
      <pc:sldChg chg="addSp delSp modSp add del mod">
        <pc:chgData name="Francieli Muniz" userId="689194b8c73f884c" providerId="LiveId" clId="{D11690AD-9628-4CF5-BD29-5EC5A08DB03E}" dt="2024-10-22T19:08:10.008" v="8584" actId="2696"/>
        <pc:sldMkLst>
          <pc:docMk/>
          <pc:sldMk cId="3463706936" sldId="319"/>
        </pc:sldMkLst>
        <pc:spChg chg="add mod">
          <ac:chgData name="Francieli Muniz" userId="689194b8c73f884c" providerId="LiveId" clId="{D11690AD-9628-4CF5-BD29-5EC5A08DB03E}" dt="2024-10-19T18:39:21.929" v="6509" actId="255"/>
          <ac:spMkLst>
            <pc:docMk/>
            <pc:sldMk cId="3463706936" sldId="319"/>
            <ac:spMk id="3" creationId="{8015BE0C-CEEB-BAD4-36C0-2698B6B2A6EB}"/>
          </ac:spMkLst>
        </pc:spChg>
        <pc:spChg chg="mod">
          <ac:chgData name="Francieli Muniz" userId="689194b8c73f884c" providerId="LiveId" clId="{D11690AD-9628-4CF5-BD29-5EC5A08DB03E}" dt="2024-10-19T18:39:52.462" v="6513" actId="1076"/>
          <ac:spMkLst>
            <pc:docMk/>
            <pc:sldMk cId="3463706936" sldId="319"/>
            <ac:spMk id="233" creationId="{00000000-0000-0000-0000-000000000000}"/>
          </ac:spMkLst>
        </pc:spChg>
        <pc:picChg chg="add mod">
          <ac:chgData name="Francieli Muniz" userId="689194b8c73f884c" providerId="LiveId" clId="{D11690AD-9628-4CF5-BD29-5EC5A08DB03E}" dt="2024-10-19T18:40:05.420" v="6515" actId="1076"/>
          <ac:picMkLst>
            <pc:docMk/>
            <pc:sldMk cId="3463706936" sldId="319"/>
            <ac:picMk id="2" creationId="{7C1BE08C-4299-B45A-B2F6-A6D010240E04}"/>
          </ac:picMkLst>
        </pc:picChg>
        <pc:picChg chg="del">
          <ac:chgData name="Francieli Muniz" userId="689194b8c73f884c" providerId="LiveId" clId="{D11690AD-9628-4CF5-BD29-5EC5A08DB03E}" dt="2024-10-19T16:19:04.613" v="2414" actId="478"/>
          <ac:picMkLst>
            <pc:docMk/>
            <pc:sldMk cId="3463706936" sldId="319"/>
            <ac:picMk id="4" creationId="{2C50FB79-9AA9-495F-6A72-E6A7ECE51748}"/>
          </ac:picMkLst>
        </pc:picChg>
        <pc:cxnChg chg="mod">
          <ac:chgData name="Francieli Muniz" userId="689194b8c73f884c" providerId="LiveId" clId="{D11690AD-9628-4CF5-BD29-5EC5A08DB03E}" dt="2024-10-19T18:39:52.462" v="6513" actId="1076"/>
          <ac:cxnSpMkLst>
            <pc:docMk/>
            <pc:sldMk cId="3463706936" sldId="319"/>
            <ac:cxnSpMk id="236" creationId="{00000000-0000-0000-0000-000000000000}"/>
          </ac:cxnSpMkLst>
        </pc:cxnChg>
      </pc:sldChg>
      <pc:sldChg chg="addSp delSp modSp add del mod">
        <pc:chgData name="Francieli Muniz" userId="689194b8c73f884c" providerId="LiveId" clId="{D11690AD-9628-4CF5-BD29-5EC5A08DB03E}" dt="2024-10-25T23:06:44.733" v="8593" actId="2696"/>
        <pc:sldMkLst>
          <pc:docMk/>
          <pc:sldMk cId="1113658530" sldId="320"/>
        </pc:sldMkLst>
        <pc:spChg chg="add mod">
          <ac:chgData name="Francieli Muniz" userId="689194b8c73f884c" providerId="LiveId" clId="{D11690AD-9628-4CF5-BD29-5EC5A08DB03E}" dt="2024-10-19T18:40:52.972" v="6526" actId="255"/>
          <ac:spMkLst>
            <pc:docMk/>
            <pc:sldMk cId="1113658530" sldId="320"/>
            <ac:spMk id="3" creationId="{B2836653-256F-DE06-E3DC-0E6AD8E90B45}"/>
          </ac:spMkLst>
        </pc:spChg>
        <pc:spChg chg="mod">
          <ac:chgData name="Francieli Muniz" userId="689194b8c73f884c" providerId="LiveId" clId="{D11690AD-9628-4CF5-BD29-5EC5A08DB03E}" dt="2024-10-19T18:40:33.015" v="6522" actId="1076"/>
          <ac:spMkLst>
            <pc:docMk/>
            <pc:sldMk cId="1113658530" sldId="320"/>
            <ac:spMk id="233" creationId="{00000000-0000-0000-0000-000000000000}"/>
          </ac:spMkLst>
        </pc:spChg>
        <pc:picChg chg="add mod">
          <ac:chgData name="Francieli Muniz" userId="689194b8c73f884c" providerId="LiveId" clId="{D11690AD-9628-4CF5-BD29-5EC5A08DB03E}" dt="2024-10-19T18:40:46.129" v="6524" actId="1076"/>
          <ac:picMkLst>
            <pc:docMk/>
            <pc:sldMk cId="1113658530" sldId="320"/>
            <ac:picMk id="2" creationId="{6C24D5EE-37E7-F2F7-A467-9BC01DD86462}"/>
          </ac:picMkLst>
        </pc:picChg>
        <pc:picChg chg="del">
          <ac:chgData name="Francieli Muniz" userId="689194b8c73f884c" providerId="LiveId" clId="{D11690AD-9628-4CF5-BD29-5EC5A08DB03E}" dt="2024-10-19T16:19:35.728" v="2429" actId="478"/>
          <ac:picMkLst>
            <pc:docMk/>
            <pc:sldMk cId="1113658530" sldId="320"/>
            <ac:picMk id="4" creationId="{2C50FB79-9AA9-495F-6A72-E6A7ECE51748}"/>
          </ac:picMkLst>
        </pc:picChg>
        <pc:cxnChg chg="mod">
          <ac:chgData name="Francieli Muniz" userId="689194b8c73f884c" providerId="LiveId" clId="{D11690AD-9628-4CF5-BD29-5EC5A08DB03E}" dt="2024-10-19T18:40:33.015" v="6522" actId="1076"/>
          <ac:cxnSpMkLst>
            <pc:docMk/>
            <pc:sldMk cId="1113658530" sldId="320"/>
            <ac:cxnSpMk id="236" creationId="{00000000-0000-0000-0000-000000000000}"/>
          </ac:cxnSpMkLst>
        </pc:cxnChg>
      </pc:sldChg>
      <pc:sldChg chg="addSp delSp modSp add mod ord">
        <pc:chgData name="Francieli Muniz" userId="689194b8c73f884c" providerId="LiveId" clId="{D11690AD-9628-4CF5-BD29-5EC5A08DB03E}" dt="2024-11-14T23:19:24.331" v="9500" actId="122"/>
        <pc:sldMkLst>
          <pc:docMk/>
          <pc:sldMk cId="455145320" sldId="321"/>
        </pc:sldMkLst>
        <pc:spChg chg="del">
          <ac:chgData name="Francieli Muniz" userId="689194b8c73f884c" providerId="LiveId" clId="{D11690AD-9628-4CF5-BD29-5EC5A08DB03E}" dt="2024-10-19T16:27:37.808" v="2483" actId="478"/>
          <ac:spMkLst>
            <pc:docMk/>
            <pc:sldMk cId="455145320" sldId="321"/>
            <ac:spMk id="3" creationId="{B2836653-256F-DE06-E3DC-0E6AD8E90B45}"/>
          </ac:spMkLst>
        </pc:spChg>
        <pc:spChg chg="add mod">
          <ac:chgData name="Francieli Muniz" userId="689194b8c73f884c" providerId="LiveId" clId="{D11690AD-9628-4CF5-BD29-5EC5A08DB03E}" dt="2024-11-14T23:19:24.331" v="9500" actId="122"/>
          <ac:spMkLst>
            <pc:docMk/>
            <pc:sldMk cId="455145320" sldId="321"/>
            <ac:spMk id="4" creationId="{08C22C45-2727-64C9-DE06-2572BB212E1B}"/>
          </ac:spMkLst>
        </pc:spChg>
        <pc:spChg chg="mod">
          <ac:chgData name="Francieli Muniz" userId="689194b8c73f884c" providerId="LiveId" clId="{D11690AD-9628-4CF5-BD29-5EC5A08DB03E}" dt="2024-10-19T18:45:44.288" v="6534" actId="1076"/>
          <ac:spMkLst>
            <pc:docMk/>
            <pc:sldMk cId="455145320" sldId="321"/>
            <ac:spMk id="233" creationId="{00000000-0000-0000-0000-000000000000}"/>
          </ac:spMkLst>
        </pc:spChg>
        <pc:picChg chg="del">
          <ac:chgData name="Francieli Muniz" userId="689194b8c73f884c" providerId="LiveId" clId="{D11690AD-9628-4CF5-BD29-5EC5A08DB03E}" dt="2024-10-19T16:26:16.296" v="2475" actId="478"/>
          <ac:picMkLst>
            <pc:docMk/>
            <pc:sldMk cId="455145320" sldId="321"/>
            <ac:picMk id="2" creationId="{6C24D5EE-37E7-F2F7-A467-9BC01DD86462}"/>
          </ac:picMkLst>
        </pc:picChg>
        <pc:cxnChg chg="mod">
          <ac:chgData name="Francieli Muniz" userId="689194b8c73f884c" providerId="LiveId" clId="{D11690AD-9628-4CF5-BD29-5EC5A08DB03E}" dt="2024-10-19T18:45:44.288" v="6534" actId="1076"/>
          <ac:cxnSpMkLst>
            <pc:docMk/>
            <pc:sldMk cId="455145320" sldId="321"/>
            <ac:cxnSpMk id="236" creationId="{00000000-0000-0000-0000-000000000000}"/>
          </ac:cxnSpMkLst>
        </pc:cxnChg>
      </pc:sldChg>
      <pc:sldChg chg="modSp add del mod ord">
        <pc:chgData name="Francieli Muniz" userId="689194b8c73f884c" providerId="LiveId" clId="{D11690AD-9628-4CF5-BD29-5EC5A08DB03E}" dt="2024-10-19T16:37:29.500" v="3019" actId="2696"/>
        <pc:sldMkLst>
          <pc:docMk/>
          <pc:sldMk cId="676787528" sldId="322"/>
        </pc:sldMkLst>
        <pc:spChg chg="mod">
          <ac:chgData name="Francieli Muniz" userId="689194b8c73f884c" providerId="LiveId" clId="{D11690AD-9628-4CF5-BD29-5EC5A08DB03E}" dt="2024-10-19T16:35:20.999" v="3015" actId="6549"/>
          <ac:spMkLst>
            <pc:docMk/>
            <pc:sldMk cId="676787528" sldId="322"/>
            <ac:spMk id="233" creationId="{00000000-0000-0000-0000-000000000000}"/>
          </ac:spMkLst>
        </pc:spChg>
      </pc:sldChg>
      <pc:sldChg chg="addSp modSp add del mod ord">
        <pc:chgData name="Francieli Muniz" userId="689194b8c73f884c" providerId="LiveId" clId="{D11690AD-9628-4CF5-BD29-5EC5A08DB03E}" dt="2024-10-25T23:06:57.511" v="8594" actId="2696"/>
        <pc:sldMkLst>
          <pc:docMk/>
          <pc:sldMk cId="3078756491" sldId="322"/>
        </pc:sldMkLst>
        <pc:spChg chg="mod">
          <ac:chgData name="Francieli Muniz" userId="689194b8c73f884c" providerId="LiveId" clId="{D11690AD-9628-4CF5-BD29-5EC5A08DB03E}" dt="2024-10-19T17:01:59.738" v="3607" actId="1076"/>
          <ac:spMkLst>
            <pc:docMk/>
            <pc:sldMk cId="3078756491" sldId="322"/>
            <ac:spMk id="4" creationId="{08C22C45-2727-64C9-DE06-2572BB212E1B}"/>
          </ac:spMkLst>
        </pc:spChg>
        <pc:spChg chg="add mod">
          <ac:chgData name="Francieli Muniz" userId="689194b8c73f884c" providerId="LiveId" clId="{D11690AD-9628-4CF5-BD29-5EC5A08DB03E}" dt="2024-10-19T18:46:18.283" v="6539" actId="255"/>
          <ac:spMkLst>
            <pc:docMk/>
            <pc:sldMk cId="3078756491" sldId="322"/>
            <ac:spMk id="6" creationId="{E48601BD-3FD6-C7DA-64DF-C8799DB97413}"/>
          </ac:spMkLst>
        </pc:spChg>
        <pc:spChg chg="add mod">
          <ac:chgData name="Francieli Muniz" userId="689194b8c73f884c" providerId="LiveId" clId="{D11690AD-9628-4CF5-BD29-5EC5A08DB03E}" dt="2024-10-19T18:46:21.988" v="6540" actId="255"/>
          <ac:spMkLst>
            <pc:docMk/>
            <pc:sldMk cId="3078756491" sldId="322"/>
            <ac:spMk id="7" creationId="{3A806782-8854-02B9-AA67-08C935119522}"/>
          </ac:spMkLst>
        </pc:spChg>
        <pc:spChg chg="mod">
          <ac:chgData name="Francieli Muniz" userId="689194b8c73f884c" providerId="LiveId" clId="{D11690AD-9628-4CF5-BD29-5EC5A08DB03E}" dt="2024-10-19T18:46:06.272" v="6538" actId="1076"/>
          <ac:spMkLst>
            <pc:docMk/>
            <pc:sldMk cId="3078756491" sldId="322"/>
            <ac:spMk id="233" creationId="{00000000-0000-0000-0000-000000000000}"/>
          </ac:spMkLst>
        </pc:spChg>
        <pc:picChg chg="add mod">
          <ac:chgData name="Francieli Muniz" userId="689194b8c73f884c" providerId="LiveId" clId="{D11690AD-9628-4CF5-BD29-5EC5A08DB03E}" dt="2024-10-19T16:53:55.772" v="3143" actId="1076"/>
          <ac:picMkLst>
            <pc:docMk/>
            <pc:sldMk cId="3078756491" sldId="322"/>
            <ac:picMk id="2" creationId="{87ABB9C0-9220-5D50-811D-0315EAACD574}"/>
          </ac:picMkLst>
        </pc:picChg>
        <pc:picChg chg="add mod">
          <ac:chgData name="Francieli Muniz" userId="689194b8c73f884c" providerId="LiveId" clId="{D11690AD-9628-4CF5-BD29-5EC5A08DB03E}" dt="2024-10-19T16:53:53.261" v="3142" actId="1076"/>
          <ac:picMkLst>
            <pc:docMk/>
            <pc:sldMk cId="3078756491" sldId="322"/>
            <ac:picMk id="5" creationId="{56A611E5-2C88-D118-976D-E18A4FD7CF00}"/>
          </ac:picMkLst>
        </pc:picChg>
        <pc:cxnChg chg="mod">
          <ac:chgData name="Francieli Muniz" userId="689194b8c73f884c" providerId="LiveId" clId="{D11690AD-9628-4CF5-BD29-5EC5A08DB03E}" dt="2024-10-19T18:46:06.272" v="6538" actId="1076"/>
          <ac:cxnSpMkLst>
            <pc:docMk/>
            <pc:sldMk cId="3078756491" sldId="322"/>
            <ac:cxnSpMk id="236" creationId="{00000000-0000-0000-0000-000000000000}"/>
          </ac:cxnSpMkLst>
        </pc:cxnChg>
      </pc:sldChg>
      <pc:sldChg chg="addSp delSp modSp add mod ord">
        <pc:chgData name="Francieli Muniz" userId="689194b8c73f884c" providerId="LiveId" clId="{D11690AD-9628-4CF5-BD29-5EC5A08DB03E}" dt="2024-11-15T00:03:50.388" v="9600" actId="20577"/>
        <pc:sldMkLst>
          <pc:docMk/>
          <pc:sldMk cId="659241709" sldId="323"/>
        </pc:sldMkLst>
        <pc:spChg chg="add del mod">
          <ac:chgData name="Francieli Muniz" userId="689194b8c73f884c" providerId="LiveId" clId="{D11690AD-9628-4CF5-BD29-5EC5A08DB03E}" dt="2024-11-14T23:23:55.405" v="9520" actId="478"/>
          <ac:spMkLst>
            <pc:docMk/>
            <pc:sldMk cId="659241709" sldId="323"/>
            <ac:spMk id="2" creationId="{391E2C78-7AC4-7C63-1364-F6815314C2AF}"/>
          </ac:spMkLst>
        </pc:spChg>
        <pc:spChg chg="mod">
          <ac:chgData name="Francieli Muniz" userId="689194b8c73f884c" providerId="LiveId" clId="{D11690AD-9628-4CF5-BD29-5EC5A08DB03E}" dt="2024-11-15T00:03:50.388" v="9600" actId="20577"/>
          <ac:spMkLst>
            <pc:docMk/>
            <pc:sldMk cId="659241709" sldId="323"/>
            <ac:spMk id="4" creationId="{08C22C45-2727-64C9-DE06-2572BB212E1B}"/>
          </ac:spMkLst>
        </pc:spChg>
        <pc:spChg chg="add del mod">
          <ac:chgData name="Francieli Muniz" userId="689194b8c73f884c" providerId="LiveId" clId="{D11690AD-9628-4CF5-BD29-5EC5A08DB03E}" dt="2024-11-14T23:24:07.375" v="9524" actId="478"/>
          <ac:spMkLst>
            <pc:docMk/>
            <pc:sldMk cId="659241709" sldId="323"/>
            <ac:spMk id="5" creationId="{2842AA25-F8DF-E439-1043-35C86A379C8A}"/>
          </ac:spMkLst>
        </pc:spChg>
        <pc:spChg chg="mod">
          <ac:chgData name="Francieli Muniz" userId="689194b8c73f884c" providerId="LiveId" clId="{D11690AD-9628-4CF5-BD29-5EC5A08DB03E}" dt="2024-10-19T18:46:44.592" v="6542" actId="1076"/>
          <ac:spMkLst>
            <pc:docMk/>
            <pc:sldMk cId="659241709" sldId="323"/>
            <ac:spMk id="233" creationId="{00000000-0000-0000-0000-000000000000}"/>
          </ac:spMkLst>
        </pc:spChg>
        <pc:cxnChg chg="add del mod">
          <ac:chgData name="Francieli Muniz" userId="689194b8c73f884c" providerId="LiveId" clId="{D11690AD-9628-4CF5-BD29-5EC5A08DB03E}" dt="2024-11-14T23:23:56.648" v="9521" actId="478"/>
          <ac:cxnSpMkLst>
            <pc:docMk/>
            <pc:sldMk cId="659241709" sldId="323"/>
            <ac:cxnSpMk id="3" creationId="{FD0AD888-088B-2C78-F923-56307863E7DF}"/>
          </ac:cxnSpMkLst>
        </pc:cxnChg>
        <pc:cxnChg chg="mod">
          <ac:chgData name="Francieli Muniz" userId="689194b8c73f884c" providerId="LiveId" clId="{D11690AD-9628-4CF5-BD29-5EC5A08DB03E}" dt="2024-10-19T18:46:44.592" v="6542" actId="1076"/>
          <ac:cxnSpMkLst>
            <pc:docMk/>
            <pc:sldMk cId="659241709" sldId="323"/>
            <ac:cxnSpMk id="236" creationId="{00000000-0000-0000-0000-000000000000}"/>
          </ac:cxnSpMkLst>
        </pc:cxnChg>
      </pc:sldChg>
      <pc:sldChg chg="modSp add del mod modCm">
        <pc:chgData name="Francieli Muniz" userId="689194b8c73f884c" providerId="LiveId" clId="{D11690AD-9628-4CF5-BD29-5EC5A08DB03E}" dt="2024-10-25T23:08:42.564" v="8611" actId="2696"/>
        <pc:sldMkLst>
          <pc:docMk/>
          <pc:sldMk cId="2787078214" sldId="324"/>
        </pc:sldMkLst>
        <pc:spChg chg="mod">
          <ac:chgData name="Francieli Muniz" userId="689194b8c73f884c" providerId="LiveId" clId="{D11690AD-9628-4CF5-BD29-5EC5A08DB03E}" dt="2024-10-22T21:12:01.912" v="8591" actId="20577"/>
          <ac:spMkLst>
            <pc:docMk/>
            <pc:sldMk cId="2787078214" sldId="324"/>
            <ac:spMk id="4" creationId="{08C22C45-2727-64C9-DE06-2572BB212E1B}"/>
          </ac:spMkLst>
        </pc:spChg>
        <pc:spChg chg="mod">
          <ac:chgData name="Francieli Muniz" userId="689194b8c73f884c" providerId="LiveId" clId="{D11690AD-9628-4CF5-BD29-5EC5A08DB03E}" dt="2024-10-19T18:47:32.126" v="6548" actId="1076"/>
          <ac:spMkLst>
            <pc:docMk/>
            <pc:sldMk cId="2787078214" sldId="324"/>
            <ac:spMk id="233" creationId="{00000000-0000-0000-0000-000000000000}"/>
          </ac:spMkLst>
        </pc:spChg>
        <pc:cxnChg chg="mod">
          <ac:chgData name="Francieli Muniz" userId="689194b8c73f884c" providerId="LiveId" clId="{D11690AD-9628-4CF5-BD29-5EC5A08DB03E}" dt="2024-10-19T18:47:32.126" v="6548" actId="1076"/>
          <ac:cxnSpMkLst>
            <pc:docMk/>
            <pc:sldMk cId="2787078214" sldId="324"/>
            <ac:cxnSpMk id="236" creationId="{00000000-0000-0000-0000-000000000000}"/>
          </ac:cxnSpMkLst>
        </pc:cxnChg>
        <pc:extLst>
          <p:ext xmlns:p="http://schemas.openxmlformats.org/presentationml/2006/main" uri="{D6D511B9-2390-475A-947B-AFAB55BFBCF1}">
            <pc226:cmChg xmlns:pc226="http://schemas.microsoft.com/office/powerpoint/2022/06/main/command" chg="mod">
              <pc226:chgData name="Francieli Muniz" userId="689194b8c73f884c" providerId="LiveId" clId="{D11690AD-9628-4CF5-BD29-5EC5A08DB03E}" dt="2024-10-22T21:12:01.912" v="8591" actId="20577"/>
              <pc2:cmMkLst xmlns:pc2="http://schemas.microsoft.com/office/powerpoint/2019/9/main/command">
                <pc:docMk/>
                <pc:sldMk cId="2787078214" sldId="324"/>
                <pc2:cmMk id="{ECC02FF0-E5FA-42B9-89DF-65D1005988EB}"/>
              </pc2:cmMkLst>
            </pc226:cmChg>
          </p:ext>
        </pc:extLst>
      </pc:sldChg>
      <pc:sldChg chg="addSp delSp modSp add del mod modAnim">
        <pc:chgData name="Francieli Muniz" userId="689194b8c73f884c" providerId="LiveId" clId="{D11690AD-9628-4CF5-BD29-5EC5A08DB03E}" dt="2024-10-25T23:08:45.427" v="8612" actId="2696"/>
        <pc:sldMkLst>
          <pc:docMk/>
          <pc:sldMk cId="1681233348" sldId="325"/>
        </pc:sldMkLst>
        <pc:spChg chg="add mod">
          <ac:chgData name="Francieli Muniz" userId="689194b8c73f884c" providerId="LiveId" clId="{D11690AD-9628-4CF5-BD29-5EC5A08DB03E}" dt="2024-10-19T17:11:41.733" v="4169" actId="1076"/>
          <ac:spMkLst>
            <pc:docMk/>
            <pc:sldMk cId="1681233348" sldId="325"/>
            <ac:spMk id="2" creationId="{89AE4868-9319-CB18-AD33-A85A439B4E8A}"/>
          </ac:spMkLst>
        </pc:spChg>
        <pc:spChg chg="del mod">
          <ac:chgData name="Francieli Muniz" userId="689194b8c73f884c" providerId="LiveId" clId="{D11690AD-9628-4CF5-BD29-5EC5A08DB03E}" dt="2024-10-19T21:34:25.427" v="8289" actId="478"/>
          <ac:spMkLst>
            <pc:docMk/>
            <pc:sldMk cId="1681233348" sldId="325"/>
            <ac:spMk id="4" creationId="{08C22C45-2727-64C9-DE06-2572BB212E1B}"/>
          </ac:spMkLst>
        </pc:spChg>
        <pc:spChg chg="add del mod">
          <ac:chgData name="Francieli Muniz" userId="689194b8c73f884c" providerId="LiveId" clId="{D11690AD-9628-4CF5-BD29-5EC5A08DB03E}" dt="2024-10-19T21:34:28.326" v="8290" actId="478"/>
          <ac:spMkLst>
            <pc:docMk/>
            <pc:sldMk cId="1681233348" sldId="325"/>
            <ac:spMk id="5" creationId="{59F16A1B-5201-B56C-8D66-A25AADDDFCED}"/>
          </ac:spMkLst>
        </pc:spChg>
        <pc:spChg chg="mod">
          <ac:chgData name="Francieli Muniz" userId="689194b8c73f884c" providerId="LiveId" clId="{D11690AD-9628-4CF5-BD29-5EC5A08DB03E}" dt="2024-10-19T18:48:05.546" v="6555" actId="1076"/>
          <ac:spMkLst>
            <pc:docMk/>
            <pc:sldMk cId="1681233348" sldId="325"/>
            <ac:spMk id="233" creationId="{00000000-0000-0000-0000-000000000000}"/>
          </ac:spMkLst>
        </pc:spChg>
        <pc:graphicFrameChg chg="add del">
          <ac:chgData name="Francieli Muniz" userId="689194b8c73f884c" providerId="LiveId" clId="{D11690AD-9628-4CF5-BD29-5EC5A08DB03E}" dt="2024-10-19T21:34:45.703" v="8292"/>
          <ac:graphicFrameMkLst>
            <pc:docMk/>
            <pc:sldMk cId="1681233348" sldId="325"/>
            <ac:graphicFrameMk id="6" creationId="{27AC5505-7AD4-AEC2-5AD3-6D4F972AFDA1}"/>
          </ac:graphicFrameMkLst>
        </pc:graphicFrameChg>
        <pc:picChg chg="add mod">
          <ac:chgData name="Francieli Muniz" userId="689194b8c73f884c" providerId="LiveId" clId="{D11690AD-9628-4CF5-BD29-5EC5A08DB03E}" dt="2024-10-19T21:35:06.425" v="8296" actId="1076"/>
          <ac:picMkLst>
            <pc:docMk/>
            <pc:sldMk cId="1681233348" sldId="325"/>
            <ac:picMk id="7" creationId="{2BC1BC1F-1C20-3156-A2C5-58238297D16D}"/>
          </ac:picMkLst>
        </pc:picChg>
        <pc:cxnChg chg="mod">
          <ac:chgData name="Francieli Muniz" userId="689194b8c73f884c" providerId="LiveId" clId="{D11690AD-9628-4CF5-BD29-5EC5A08DB03E}" dt="2024-10-19T18:48:05.546" v="6555" actId="1076"/>
          <ac:cxnSpMkLst>
            <pc:docMk/>
            <pc:sldMk cId="1681233348" sldId="325"/>
            <ac:cxnSpMk id="236" creationId="{00000000-0000-0000-0000-000000000000}"/>
          </ac:cxnSpMkLst>
        </pc:cxnChg>
      </pc:sldChg>
      <pc:sldChg chg="addSp delSp modSp add mod ord">
        <pc:chgData name="Francieli Muniz" userId="689194b8c73f884c" providerId="LiveId" clId="{D11690AD-9628-4CF5-BD29-5EC5A08DB03E}" dt="2024-11-14T23:57:38.216" v="9556" actId="20577"/>
        <pc:sldMkLst>
          <pc:docMk/>
          <pc:sldMk cId="759067390" sldId="326"/>
        </pc:sldMkLst>
        <pc:spChg chg="add del mod">
          <ac:chgData name="Francieli Muniz" userId="689194b8c73f884c" providerId="LiveId" clId="{D11690AD-9628-4CF5-BD29-5EC5A08DB03E}" dt="2024-11-05T21:26:41.142" v="8933" actId="478"/>
          <ac:spMkLst>
            <pc:docMk/>
            <pc:sldMk cId="759067390" sldId="326"/>
            <ac:spMk id="2" creationId="{E7FE05BD-851B-9164-4A8C-66BB23937688}"/>
          </ac:spMkLst>
        </pc:spChg>
        <pc:spChg chg="add del mod">
          <ac:chgData name="Francieli Muniz" userId="689194b8c73f884c" providerId="LiveId" clId="{D11690AD-9628-4CF5-BD29-5EC5A08DB03E}" dt="2024-10-19T18:06:52.132" v="5850" actId="478"/>
          <ac:spMkLst>
            <pc:docMk/>
            <pc:sldMk cId="759067390" sldId="326"/>
            <ac:spMk id="3" creationId="{4C996B0B-1FA2-7684-77F2-22FB1AB613C6}"/>
          </ac:spMkLst>
        </pc:spChg>
        <pc:spChg chg="del mod">
          <ac:chgData name="Francieli Muniz" userId="689194b8c73f884c" providerId="LiveId" clId="{D11690AD-9628-4CF5-BD29-5EC5A08DB03E}" dt="2024-10-19T18:06:49.917" v="5849" actId="478"/>
          <ac:spMkLst>
            <pc:docMk/>
            <pc:sldMk cId="759067390" sldId="326"/>
            <ac:spMk id="4" creationId="{08C22C45-2727-64C9-DE06-2572BB212E1B}"/>
          </ac:spMkLst>
        </pc:spChg>
        <pc:spChg chg="add del mod">
          <ac:chgData name="Francieli Muniz" userId="689194b8c73f884c" providerId="LiveId" clId="{D11690AD-9628-4CF5-BD29-5EC5A08DB03E}" dt="2024-11-05T21:28:43.396" v="8992" actId="478"/>
          <ac:spMkLst>
            <pc:docMk/>
            <pc:sldMk cId="759067390" sldId="326"/>
            <ac:spMk id="5" creationId="{4CF739E7-0EAD-E1D3-CC9F-33A0BA9164E3}"/>
          </ac:spMkLst>
        </pc:spChg>
        <pc:spChg chg="add del mod">
          <ac:chgData name="Francieli Muniz" userId="689194b8c73f884c" providerId="LiveId" clId="{D11690AD-9628-4CF5-BD29-5EC5A08DB03E}" dt="2024-11-02T19:02:27.643" v="8820" actId="478"/>
          <ac:spMkLst>
            <pc:docMk/>
            <pc:sldMk cId="759067390" sldId="326"/>
            <ac:spMk id="5" creationId="{F32792D2-F53E-F0D5-BC96-971B1E7EC565}"/>
          </ac:spMkLst>
        </pc:spChg>
        <pc:spChg chg="add mod">
          <ac:chgData name="Francieli Muniz" userId="689194b8c73f884c" providerId="LiveId" clId="{D11690AD-9628-4CF5-BD29-5EC5A08DB03E}" dt="2024-11-05T21:54:18.178" v="9192" actId="20577"/>
          <ac:spMkLst>
            <pc:docMk/>
            <pc:sldMk cId="759067390" sldId="326"/>
            <ac:spMk id="6" creationId="{2C5D6D69-2699-CEEB-FDEE-515FF47EF4A3}"/>
          </ac:spMkLst>
        </pc:spChg>
        <pc:spChg chg="add mod">
          <ac:chgData name="Francieli Muniz" userId="689194b8c73f884c" providerId="LiveId" clId="{D11690AD-9628-4CF5-BD29-5EC5A08DB03E}" dt="2024-11-05T21:33:34.771" v="9183" actId="1076"/>
          <ac:spMkLst>
            <pc:docMk/>
            <pc:sldMk cId="759067390" sldId="326"/>
            <ac:spMk id="7" creationId="{1BEF9470-3446-E661-1B66-980CF9D383D6}"/>
          </ac:spMkLst>
        </pc:spChg>
        <pc:spChg chg="add del mod">
          <ac:chgData name="Francieli Muniz" userId="689194b8c73f884c" providerId="LiveId" clId="{D11690AD-9628-4CF5-BD29-5EC5A08DB03E}" dt="2024-11-02T19:03:04.472" v="8833" actId="478"/>
          <ac:spMkLst>
            <pc:docMk/>
            <pc:sldMk cId="759067390" sldId="326"/>
            <ac:spMk id="7" creationId="{3E9CF197-58DF-CA9E-9B02-B708F7DF180F}"/>
          </ac:spMkLst>
        </pc:spChg>
        <pc:spChg chg="add mod">
          <ac:chgData name="Francieli Muniz" userId="689194b8c73f884c" providerId="LiveId" clId="{D11690AD-9628-4CF5-BD29-5EC5A08DB03E}" dt="2024-11-05T21:32:00.378" v="9093" actId="20577"/>
          <ac:spMkLst>
            <pc:docMk/>
            <pc:sldMk cId="759067390" sldId="326"/>
            <ac:spMk id="8" creationId="{9C074E35-0377-0CE3-1B7F-AB0F32F91E05}"/>
          </ac:spMkLst>
        </pc:spChg>
        <pc:spChg chg="add del mod">
          <ac:chgData name="Francieli Muniz" userId="689194b8c73f884c" providerId="LiveId" clId="{D11690AD-9628-4CF5-BD29-5EC5A08DB03E}" dt="2024-11-02T19:03:13.085" v="8835" actId="478"/>
          <ac:spMkLst>
            <pc:docMk/>
            <pc:sldMk cId="759067390" sldId="326"/>
            <ac:spMk id="9" creationId="{174BC854-ADFF-57F9-4B9C-3FB93D868A17}"/>
          </ac:spMkLst>
        </pc:spChg>
        <pc:spChg chg="add mod">
          <ac:chgData name="Francieli Muniz" userId="689194b8c73f884c" providerId="LiveId" clId="{D11690AD-9628-4CF5-BD29-5EC5A08DB03E}" dt="2024-11-05T21:33:37.368" v="9184" actId="1076"/>
          <ac:spMkLst>
            <pc:docMk/>
            <pc:sldMk cId="759067390" sldId="326"/>
            <ac:spMk id="9" creationId="{63B84749-4D04-81BF-4040-FDDF7D7C82B0}"/>
          </ac:spMkLst>
        </pc:spChg>
        <pc:spChg chg="add mod">
          <ac:chgData name="Francieli Muniz" userId="689194b8c73f884c" providerId="LiveId" clId="{D11690AD-9628-4CF5-BD29-5EC5A08DB03E}" dt="2024-11-05T21:32:29.191" v="9123" actId="20577"/>
          <ac:spMkLst>
            <pc:docMk/>
            <pc:sldMk cId="759067390" sldId="326"/>
            <ac:spMk id="10" creationId="{0AEDF34E-E34F-A47B-FF1A-2D3AD5DA2EBA}"/>
          </ac:spMkLst>
        </pc:spChg>
        <pc:spChg chg="add del mod">
          <ac:chgData name="Francieli Muniz" userId="689194b8c73f884c" providerId="LiveId" clId="{D11690AD-9628-4CF5-BD29-5EC5A08DB03E}" dt="2024-11-02T19:03:26.976" v="8838" actId="478"/>
          <ac:spMkLst>
            <pc:docMk/>
            <pc:sldMk cId="759067390" sldId="326"/>
            <ac:spMk id="11" creationId="{0F7756FA-5622-AC0F-C4E6-984DDAE12B84}"/>
          </ac:spMkLst>
        </pc:spChg>
        <pc:spChg chg="add mod">
          <ac:chgData name="Francieli Muniz" userId="689194b8c73f884c" providerId="LiveId" clId="{D11690AD-9628-4CF5-BD29-5EC5A08DB03E}" dt="2024-11-05T21:33:40.795" v="9185" actId="1076"/>
          <ac:spMkLst>
            <pc:docMk/>
            <pc:sldMk cId="759067390" sldId="326"/>
            <ac:spMk id="11" creationId="{8BE683A4-B856-9C3B-ED4B-F569D587EC86}"/>
          </ac:spMkLst>
        </pc:spChg>
        <pc:spChg chg="add mod">
          <ac:chgData name="Francieli Muniz" userId="689194b8c73f884c" providerId="LiveId" clId="{D11690AD-9628-4CF5-BD29-5EC5A08DB03E}" dt="2024-11-05T21:33:00.377" v="9178" actId="20577"/>
          <ac:spMkLst>
            <pc:docMk/>
            <pc:sldMk cId="759067390" sldId="326"/>
            <ac:spMk id="12" creationId="{71879D50-50C8-FB23-24A6-04F3CDB48E8A}"/>
          </ac:spMkLst>
        </pc:spChg>
        <pc:spChg chg="add mod">
          <ac:chgData name="Francieli Muniz" userId="689194b8c73f884c" providerId="LiveId" clId="{D11690AD-9628-4CF5-BD29-5EC5A08DB03E}" dt="2024-11-05T21:29:23.163" v="8996" actId="1076"/>
          <ac:spMkLst>
            <pc:docMk/>
            <pc:sldMk cId="759067390" sldId="326"/>
            <ac:spMk id="13" creationId="{6C3AB315-4E16-8B05-E193-E47A18491EDD}"/>
          </ac:spMkLst>
        </pc:spChg>
        <pc:spChg chg="add mod">
          <ac:chgData name="Francieli Muniz" userId="689194b8c73f884c" providerId="LiveId" clId="{D11690AD-9628-4CF5-BD29-5EC5A08DB03E}" dt="2024-11-02T19:06:17.396" v="8840" actId="1076"/>
          <ac:spMkLst>
            <pc:docMk/>
            <pc:sldMk cId="759067390" sldId="326"/>
            <ac:spMk id="14" creationId="{D559EAD2-C205-B6E3-286A-05192B31A13D}"/>
          </ac:spMkLst>
        </pc:spChg>
        <pc:spChg chg="add mod">
          <ac:chgData name="Francieli Muniz" userId="689194b8c73f884c" providerId="LiveId" clId="{D11690AD-9628-4CF5-BD29-5EC5A08DB03E}" dt="2024-11-02T19:06:17.396" v="8840" actId="1076"/>
          <ac:spMkLst>
            <pc:docMk/>
            <pc:sldMk cId="759067390" sldId="326"/>
            <ac:spMk id="15" creationId="{2D132B78-DF1A-6054-712E-03C92CC2372F}"/>
          </ac:spMkLst>
        </pc:spChg>
        <pc:spChg chg="add mod">
          <ac:chgData name="Francieli Muniz" userId="689194b8c73f884c" providerId="LiveId" clId="{D11690AD-9628-4CF5-BD29-5EC5A08DB03E}" dt="2024-11-02T19:06:17.396" v="8840" actId="1076"/>
          <ac:spMkLst>
            <pc:docMk/>
            <pc:sldMk cId="759067390" sldId="326"/>
            <ac:spMk id="16" creationId="{36A435D8-28D1-5DB2-D5B9-7D8D73E47EBF}"/>
          </ac:spMkLst>
        </pc:spChg>
        <pc:spChg chg="add mod">
          <ac:chgData name="Francieli Muniz" userId="689194b8c73f884c" providerId="LiveId" clId="{D11690AD-9628-4CF5-BD29-5EC5A08DB03E}" dt="2024-11-14T23:57:38.216" v="9556" actId="20577"/>
          <ac:spMkLst>
            <pc:docMk/>
            <pc:sldMk cId="759067390" sldId="326"/>
            <ac:spMk id="17" creationId="{39C97E3B-E71D-E93B-06C1-91ADE49B5BA2}"/>
          </ac:spMkLst>
        </pc:spChg>
        <pc:spChg chg="add del mod">
          <ac:chgData name="Francieli Muniz" userId="689194b8c73f884c" providerId="LiveId" clId="{D11690AD-9628-4CF5-BD29-5EC5A08DB03E}" dt="2024-10-19T18:16:40.987" v="6084" actId="478"/>
          <ac:spMkLst>
            <pc:docMk/>
            <pc:sldMk cId="759067390" sldId="326"/>
            <ac:spMk id="17" creationId="{DF81A658-6600-C965-483D-2F2C899D1160}"/>
          </ac:spMkLst>
        </pc:spChg>
        <pc:spChg chg="mod">
          <ac:chgData name="Francieli Muniz" userId="689194b8c73f884c" providerId="LiveId" clId="{D11690AD-9628-4CF5-BD29-5EC5A08DB03E}" dt="2024-10-19T18:07:22.896" v="5851"/>
          <ac:spMkLst>
            <pc:docMk/>
            <pc:sldMk cId="759067390" sldId="326"/>
            <ac:spMk id="23" creationId="{FD117E10-2B43-8E11-5840-5BD2A50D526B}"/>
          </ac:spMkLst>
        </pc:spChg>
        <pc:spChg chg="mod">
          <ac:chgData name="Francieli Muniz" userId="689194b8c73f884c" providerId="LiveId" clId="{D11690AD-9628-4CF5-BD29-5EC5A08DB03E}" dt="2024-10-19T18:07:22.896" v="5851"/>
          <ac:spMkLst>
            <pc:docMk/>
            <pc:sldMk cId="759067390" sldId="326"/>
            <ac:spMk id="24" creationId="{D90082D1-90C0-429B-47E9-12F6B8965E15}"/>
          </ac:spMkLst>
        </pc:spChg>
        <pc:spChg chg="mod">
          <ac:chgData name="Francieli Muniz" userId="689194b8c73f884c" providerId="LiveId" clId="{D11690AD-9628-4CF5-BD29-5EC5A08DB03E}" dt="2024-10-19T18:07:22.896" v="5851"/>
          <ac:spMkLst>
            <pc:docMk/>
            <pc:sldMk cId="759067390" sldId="326"/>
            <ac:spMk id="25" creationId="{588041BA-8D8B-C59D-B351-11D05795D9A7}"/>
          </ac:spMkLst>
        </pc:spChg>
        <pc:spChg chg="mod">
          <ac:chgData name="Francieli Muniz" userId="689194b8c73f884c" providerId="LiveId" clId="{D11690AD-9628-4CF5-BD29-5EC5A08DB03E}" dt="2024-10-19T18:07:22.896" v="5851"/>
          <ac:spMkLst>
            <pc:docMk/>
            <pc:sldMk cId="759067390" sldId="326"/>
            <ac:spMk id="26" creationId="{19EEA57F-07B7-3591-9E26-5FEAA2A34371}"/>
          </ac:spMkLst>
        </pc:spChg>
        <pc:spChg chg="mod">
          <ac:chgData name="Francieli Muniz" userId="689194b8c73f884c" providerId="LiveId" clId="{D11690AD-9628-4CF5-BD29-5EC5A08DB03E}" dt="2024-10-25T23:10:26.765" v="8615"/>
          <ac:spMkLst>
            <pc:docMk/>
            <pc:sldMk cId="759067390" sldId="326"/>
            <ac:spMk id="233" creationId="{00000000-0000-0000-0000-000000000000}"/>
          </ac:spMkLst>
        </pc:spChg>
        <pc:grpChg chg="add del mod">
          <ac:chgData name="Francieli Muniz" userId="689194b8c73f884c" providerId="LiveId" clId="{D11690AD-9628-4CF5-BD29-5EC5A08DB03E}" dt="2024-10-19T18:16:06.492" v="6074" actId="478"/>
          <ac:grpSpMkLst>
            <pc:docMk/>
            <pc:sldMk cId="759067390" sldId="326"/>
            <ac:grpSpMk id="22" creationId="{1C6808EA-C4B3-F313-51EA-73D42E4146BF}"/>
          </ac:grpSpMkLst>
        </pc:grpChg>
        <pc:cxnChg chg="add mod">
          <ac:chgData name="Francieli Muniz" userId="689194b8c73f884c" providerId="LiveId" clId="{D11690AD-9628-4CF5-BD29-5EC5A08DB03E}" dt="2024-11-05T21:29:23.163" v="8996" actId="1076"/>
          <ac:cxnSpMkLst>
            <pc:docMk/>
            <pc:sldMk cId="759067390" sldId="326"/>
            <ac:cxnSpMk id="18" creationId="{529EBF3E-9438-EEDA-C54E-F569F3030115}"/>
          </ac:cxnSpMkLst>
        </pc:cxnChg>
        <pc:cxnChg chg="add mod">
          <ac:chgData name="Francieli Muniz" userId="689194b8c73f884c" providerId="LiveId" clId="{D11690AD-9628-4CF5-BD29-5EC5A08DB03E}" dt="2024-11-02T19:06:17.396" v="8840" actId="1076"/>
          <ac:cxnSpMkLst>
            <pc:docMk/>
            <pc:sldMk cId="759067390" sldId="326"/>
            <ac:cxnSpMk id="19" creationId="{CA7A402A-6B4B-D648-2096-84407F207A3B}"/>
          </ac:cxnSpMkLst>
        </pc:cxnChg>
        <pc:cxnChg chg="add del mod">
          <ac:chgData name="Francieli Muniz" userId="689194b8c73f884c" providerId="LiveId" clId="{D11690AD-9628-4CF5-BD29-5EC5A08DB03E}" dt="2024-11-02T19:06:17.396" v="8840" actId="1076"/>
          <ac:cxnSpMkLst>
            <pc:docMk/>
            <pc:sldMk cId="759067390" sldId="326"/>
            <ac:cxnSpMk id="20" creationId="{5477A5C1-AF3C-BC78-59C8-CF6C4DF9F1DA}"/>
          </ac:cxnSpMkLst>
        </pc:cxnChg>
        <pc:cxnChg chg="add del mod">
          <ac:chgData name="Francieli Muniz" userId="689194b8c73f884c" providerId="LiveId" clId="{D11690AD-9628-4CF5-BD29-5EC5A08DB03E}" dt="2024-11-02T19:06:17.396" v="8840" actId="1076"/>
          <ac:cxnSpMkLst>
            <pc:docMk/>
            <pc:sldMk cId="759067390" sldId="326"/>
            <ac:cxnSpMk id="21" creationId="{F1C1B714-D21C-7043-219D-CB9AE6AA5D5E}"/>
          </ac:cxnSpMkLst>
        </pc:cxnChg>
        <pc:cxnChg chg="add mod">
          <ac:chgData name="Francieli Muniz" userId="689194b8c73f884c" providerId="LiveId" clId="{D11690AD-9628-4CF5-BD29-5EC5A08DB03E}" dt="2024-10-19T18:07:49.775" v="5857" actId="1076"/>
          <ac:cxnSpMkLst>
            <pc:docMk/>
            <pc:sldMk cId="759067390" sldId="326"/>
            <ac:cxnSpMk id="27" creationId="{5BB91F76-0801-F0E6-5911-08945142D448}"/>
          </ac:cxnSpMkLst>
        </pc:cxnChg>
        <pc:cxnChg chg="mod">
          <ac:chgData name="Francieli Muniz" userId="689194b8c73f884c" providerId="LiveId" clId="{D11690AD-9628-4CF5-BD29-5EC5A08DB03E}" dt="2024-10-19T18:49:56.106" v="6567" actId="1076"/>
          <ac:cxnSpMkLst>
            <pc:docMk/>
            <pc:sldMk cId="759067390" sldId="326"/>
            <ac:cxnSpMk id="236" creationId="{00000000-0000-0000-0000-000000000000}"/>
          </ac:cxnSpMkLst>
        </pc:cxnChg>
      </pc:sldChg>
      <pc:sldChg chg="add del">
        <pc:chgData name="Francieli Muniz" userId="689194b8c73f884c" providerId="LiveId" clId="{D11690AD-9628-4CF5-BD29-5EC5A08DB03E}" dt="2024-10-19T19:03:23.599" v="6999" actId="2696"/>
        <pc:sldMkLst>
          <pc:docMk/>
          <pc:sldMk cId="1339669756" sldId="327"/>
        </pc:sldMkLst>
      </pc:sldChg>
      <pc:sldChg chg="modSp add del mod ord">
        <pc:chgData name="Francieli Muniz" userId="689194b8c73f884c" providerId="LiveId" clId="{D11690AD-9628-4CF5-BD29-5EC5A08DB03E}" dt="2024-10-19T18:48:21.123" v="6556" actId="47"/>
        <pc:sldMkLst>
          <pc:docMk/>
          <pc:sldMk cId="88830186" sldId="328"/>
        </pc:sldMkLst>
        <pc:spChg chg="mod">
          <ac:chgData name="Francieli Muniz" userId="689194b8c73f884c" providerId="LiveId" clId="{D11690AD-9628-4CF5-BD29-5EC5A08DB03E}" dt="2024-10-19T18:26:59.211" v="6379" actId="113"/>
          <ac:spMkLst>
            <pc:docMk/>
            <pc:sldMk cId="88830186" sldId="328"/>
            <ac:spMk id="4" creationId="{08C22C45-2727-64C9-DE06-2572BB212E1B}"/>
          </ac:spMkLst>
        </pc:spChg>
      </pc:sldChg>
      <pc:sldChg chg="modSp add del mod">
        <pc:chgData name="Francieli Muniz" userId="689194b8c73f884c" providerId="LiveId" clId="{D11690AD-9628-4CF5-BD29-5EC5A08DB03E}" dt="2024-10-19T18:06:37.908" v="5848" actId="2696"/>
        <pc:sldMkLst>
          <pc:docMk/>
          <pc:sldMk cId="794551768" sldId="329"/>
        </pc:sldMkLst>
        <pc:spChg chg="mod">
          <ac:chgData name="Francieli Muniz" userId="689194b8c73f884c" providerId="LiveId" clId="{D11690AD-9628-4CF5-BD29-5EC5A08DB03E}" dt="2024-10-19T17:33:43.217" v="4529" actId="20577"/>
          <ac:spMkLst>
            <pc:docMk/>
            <pc:sldMk cId="794551768" sldId="329"/>
            <ac:spMk id="233" creationId="{00000000-0000-0000-0000-000000000000}"/>
          </ac:spMkLst>
        </pc:spChg>
      </pc:sldChg>
      <pc:sldChg chg="addSp delSp modSp add mod">
        <pc:chgData name="Francieli Muniz" userId="689194b8c73f884c" providerId="LiveId" clId="{D11690AD-9628-4CF5-BD29-5EC5A08DB03E}" dt="2024-11-14T23:57:52.423" v="9558" actId="20577"/>
        <pc:sldMkLst>
          <pc:docMk/>
          <pc:sldMk cId="3910088402" sldId="330"/>
        </pc:sldMkLst>
        <pc:spChg chg="add mod">
          <ac:chgData name="Francieli Muniz" userId="689194b8c73f884c" providerId="LiveId" clId="{D11690AD-9628-4CF5-BD29-5EC5A08DB03E}" dt="2024-11-07T20:53:34.996" v="9318" actId="1076"/>
          <ac:spMkLst>
            <pc:docMk/>
            <pc:sldMk cId="3910088402" sldId="330"/>
            <ac:spMk id="2" creationId="{16280D7B-64D7-B0D9-C763-859148B70EAA}"/>
          </ac:spMkLst>
        </pc:spChg>
        <pc:spChg chg="add del mod">
          <ac:chgData name="Francieli Muniz" userId="689194b8c73f884c" providerId="LiveId" clId="{D11690AD-9628-4CF5-BD29-5EC5A08DB03E}" dt="2024-10-19T18:17:44.168" v="6118" actId="478"/>
          <ac:spMkLst>
            <pc:docMk/>
            <pc:sldMk cId="3910088402" sldId="330"/>
            <ac:spMk id="3" creationId="{CC82E927-6C8E-FF89-D0C6-45AB494B6755}"/>
          </ac:spMkLst>
        </pc:spChg>
        <pc:spChg chg="del">
          <ac:chgData name="Francieli Muniz" userId="689194b8c73f884c" providerId="LiveId" clId="{D11690AD-9628-4CF5-BD29-5EC5A08DB03E}" dt="2024-10-19T18:17:35.808" v="6117" actId="478"/>
          <ac:spMkLst>
            <pc:docMk/>
            <pc:sldMk cId="3910088402" sldId="330"/>
            <ac:spMk id="4" creationId="{08C22C45-2727-64C9-DE06-2572BB212E1B}"/>
          </ac:spMkLst>
        </pc:spChg>
        <pc:spChg chg="add mod">
          <ac:chgData name="Francieli Muniz" userId="689194b8c73f884c" providerId="LiveId" clId="{D11690AD-9628-4CF5-BD29-5EC5A08DB03E}" dt="2024-11-14T23:57:52.423" v="9558" actId="20577"/>
          <ac:spMkLst>
            <pc:docMk/>
            <pc:sldMk cId="3910088402" sldId="330"/>
            <ac:spMk id="5" creationId="{BCC6BA62-8E07-218B-F58D-E17C5E8CA1CA}"/>
          </ac:spMkLst>
        </pc:spChg>
        <pc:spChg chg="add del mod">
          <ac:chgData name="Francieli Muniz" userId="689194b8c73f884c" providerId="LiveId" clId="{D11690AD-9628-4CF5-BD29-5EC5A08DB03E}" dt="2024-10-19T18:21:53.030" v="6171" actId="478"/>
          <ac:spMkLst>
            <pc:docMk/>
            <pc:sldMk cId="3910088402" sldId="330"/>
            <ac:spMk id="6" creationId="{C15D11F0-4C35-C12A-12F0-3C5BC2507556}"/>
          </ac:spMkLst>
        </pc:spChg>
        <pc:spChg chg="add mod">
          <ac:chgData name="Francieli Muniz" userId="689194b8c73f884c" providerId="LiveId" clId="{D11690AD-9628-4CF5-BD29-5EC5A08DB03E}" dt="2024-10-19T18:22:34.040" v="6226" actId="255"/>
          <ac:spMkLst>
            <pc:docMk/>
            <pc:sldMk cId="3910088402" sldId="330"/>
            <ac:spMk id="9" creationId="{19B15E30-FFBB-0FC9-D9B5-8E677468E3B4}"/>
          </ac:spMkLst>
        </pc:spChg>
        <pc:spChg chg="add mod">
          <ac:chgData name="Francieli Muniz" userId="689194b8c73f884c" providerId="LiveId" clId="{D11690AD-9628-4CF5-BD29-5EC5A08DB03E}" dt="2024-10-19T18:22:38.280" v="6227" actId="255"/>
          <ac:spMkLst>
            <pc:docMk/>
            <pc:sldMk cId="3910088402" sldId="330"/>
            <ac:spMk id="10" creationId="{C5AEE1EE-D243-AA92-864E-012DDA0034B5}"/>
          </ac:spMkLst>
        </pc:spChg>
        <pc:spChg chg="add mod">
          <ac:chgData name="Francieli Muniz" userId="689194b8c73f884c" providerId="LiveId" clId="{D11690AD-9628-4CF5-BD29-5EC5A08DB03E}" dt="2024-10-19T18:23:19.158" v="6249" actId="20577"/>
          <ac:spMkLst>
            <pc:docMk/>
            <pc:sldMk cId="3910088402" sldId="330"/>
            <ac:spMk id="11" creationId="{52A92FAB-1E80-7731-07B8-8144C8E61E8F}"/>
          </ac:spMkLst>
        </pc:spChg>
        <pc:spChg chg="add mod">
          <ac:chgData name="Francieli Muniz" userId="689194b8c73f884c" providerId="LiveId" clId="{D11690AD-9628-4CF5-BD29-5EC5A08DB03E}" dt="2024-10-19T18:23:21.814" v="6251" actId="20577"/>
          <ac:spMkLst>
            <pc:docMk/>
            <pc:sldMk cId="3910088402" sldId="330"/>
            <ac:spMk id="12" creationId="{5FDEE8BE-9C3C-2A29-3134-CAEB0B068FFA}"/>
          </ac:spMkLst>
        </pc:spChg>
        <pc:spChg chg="mod">
          <ac:chgData name="Francieli Muniz" userId="689194b8c73f884c" providerId="LiveId" clId="{D11690AD-9628-4CF5-BD29-5EC5A08DB03E}" dt="2024-10-19T18:20:05.311" v="6166" actId="20577"/>
          <ac:spMkLst>
            <pc:docMk/>
            <pc:sldMk cId="3910088402" sldId="330"/>
            <ac:spMk id="233" creationId="{00000000-0000-0000-0000-000000000000}"/>
          </ac:spMkLst>
        </pc:spChg>
        <pc:picChg chg="add mod">
          <ac:chgData name="Francieli Muniz" userId="689194b8c73f884c" providerId="LiveId" clId="{D11690AD-9628-4CF5-BD29-5EC5A08DB03E}" dt="2024-10-19T18:18:11.508" v="6126" actId="1076"/>
          <ac:picMkLst>
            <pc:docMk/>
            <pc:sldMk cId="3910088402" sldId="330"/>
            <ac:picMk id="7" creationId="{EE97A922-3888-ED7E-B9F8-277A4EE63DF8}"/>
          </ac:picMkLst>
        </pc:picChg>
        <pc:picChg chg="add mod">
          <ac:chgData name="Francieli Muniz" userId="689194b8c73f884c" providerId="LiveId" clId="{D11690AD-9628-4CF5-BD29-5EC5A08DB03E}" dt="2024-10-19T18:18:25.345" v="6132" actId="1076"/>
          <ac:picMkLst>
            <pc:docMk/>
            <pc:sldMk cId="3910088402" sldId="330"/>
            <ac:picMk id="8" creationId="{E6BAFF98-24BC-01BB-A317-FE36D6D2113F}"/>
          </ac:picMkLst>
        </pc:picChg>
        <pc:cxnChg chg="mod">
          <ac:chgData name="Francieli Muniz" userId="689194b8c73f884c" providerId="LiveId" clId="{D11690AD-9628-4CF5-BD29-5EC5A08DB03E}" dt="2024-10-19T18:50:23.427" v="6570" actId="1076"/>
          <ac:cxnSpMkLst>
            <pc:docMk/>
            <pc:sldMk cId="3910088402" sldId="330"/>
            <ac:cxnSpMk id="236" creationId="{00000000-0000-0000-0000-000000000000}"/>
          </ac:cxnSpMkLst>
        </pc:cxnChg>
      </pc:sldChg>
      <pc:sldChg chg="add del">
        <pc:chgData name="Francieli Muniz" userId="689194b8c73f884c" providerId="LiveId" clId="{D11690AD-9628-4CF5-BD29-5EC5A08DB03E}" dt="2024-10-19T19:03:42.653" v="7002" actId="2696"/>
        <pc:sldMkLst>
          <pc:docMk/>
          <pc:sldMk cId="442901661" sldId="331"/>
        </pc:sldMkLst>
      </pc:sldChg>
      <pc:sldChg chg="add del">
        <pc:chgData name="Francieli Muniz" userId="689194b8c73f884c" providerId="LiveId" clId="{D11690AD-9628-4CF5-BD29-5EC5A08DB03E}" dt="2024-10-19T19:04:11.578" v="7010" actId="2696"/>
        <pc:sldMkLst>
          <pc:docMk/>
          <pc:sldMk cId="3240931256" sldId="332"/>
        </pc:sldMkLst>
      </pc:sldChg>
      <pc:sldChg chg="modSp add mod ord">
        <pc:chgData name="Francieli Muniz" userId="689194b8c73f884c" providerId="LiveId" clId="{D11690AD-9628-4CF5-BD29-5EC5A08DB03E}" dt="2024-11-15T00:04:00.748" v="9602" actId="20577"/>
        <pc:sldMkLst>
          <pc:docMk/>
          <pc:sldMk cId="316016665" sldId="333"/>
        </pc:sldMkLst>
        <pc:spChg chg="mod">
          <ac:chgData name="Francieli Muniz" userId="689194b8c73f884c" providerId="LiveId" clId="{D11690AD-9628-4CF5-BD29-5EC5A08DB03E}" dt="2024-11-15T00:04:00.748" v="9602" actId="20577"/>
          <ac:spMkLst>
            <pc:docMk/>
            <pc:sldMk cId="316016665" sldId="333"/>
            <ac:spMk id="4" creationId="{08C22C45-2727-64C9-DE06-2572BB212E1B}"/>
          </ac:spMkLst>
        </pc:spChg>
        <pc:spChg chg="mod">
          <ac:chgData name="Francieli Muniz" userId="689194b8c73f884c" providerId="LiveId" clId="{D11690AD-9628-4CF5-BD29-5EC5A08DB03E}" dt="2024-11-15T00:02:07.555" v="9583" actId="1076"/>
          <ac:spMkLst>
            <pc:docMk/>
            <pc:sldMk cId="316016665" sldId="333"/>
            <ac:spMk id="233" creationId="{00000000-0000-0000-0000-000000000000}"/>
          </ac:spMkLst>
        </pc:spChg>
        <pc:cxnChg chg="mod">
          <ac:chgData name="Francieli Muniz" userId="689194b8c73f884c" providerId="LiveId" clId="{D11690AD-9628-4CF5-BD29-5EC5A08DB03E}" dt="2024-11-15T00:02:07.555" v="9583" actId="1076"/>
          <ac:cxnSpMkLst>
            <pc:docMk/>
            <pc:sldMk cId="316016665" sldId="333"/>
            <ac:cxnSpMk id="236" creationId="{00000000-0000-0000-0000-000000000000}"/>
          </ac:cxnSpMkLst>
        </pc:cxnChg>
      </pc:sldChg>
      <pc:sldChg chg="addSp delSp modSp add del mod ord">
        <pc:chgData name="Francieli Muniz" userId="689194b8c73f884c" providerId="LiveId" clId="{D11690AD-9628-4CF5-BD29-5EC5A08DB03E}" dt="2024-10-25T23:10:13.035" v="8614" actId="2696"/>
        <pc:sldMkLst>
          <pc:docMk/>
          <pc:sldMk cId="2795299983" sldId="334"/>
        </pc:sldMkLst>
        <pc:spChg chg="add del mod">
          <ac:chgData name="Francieli Muniz" userId="689194b8c73f884c" providerId="LiveId" clId="{D11690AD-9628-4CF5-BD29-5EC5A08DB03E}" dt="2024-10-19T18:29:34.870" v="6424" actId="478"/>
          <ac:spMkLst>
            <pc:docMk/>
            <pc:sldMk cId="2795299983" sldId="334"/>
            <ac:spMk id="3" creationId="{041B52CE-C376-CFCD-4B6C-8A1413324221}"/>
          </ac:spMkLst>
        </pc:spChg>
        <pc:spChg chg="del">
          <ac:chgData name="Francieli Muniz" userId="689194b8c73f884c" providerId="LiveId" clId="{D11690AD-9628-4CF5-BD29-5EC5A08DB03E}" dt="2024-10-19T18:29:32.300" v="6423" actId="478"/>
          <ac:spMkLst>
            <pc:docMk/>
            <pc:sldMk cId="2795299983" sldId="334"/>
            <ac:spMk id="4" creationId="{08C22C45-2727-64C9-DE06-2572BB212E1B}"/>
          </ac:spMkLst>
        </pc:spChg>
        <pc:spChg chg="add mod">
          <ac:chgData name="Francieli Muniz" userId="689194b8c73f884c" providerId="LiveId" clId="{D11690AD-9628-4CF5-BD29-5EC5A08DB03E}" dt="2024-10-19T18:49:16.205" v="6562" actId="1076"/>
          <ac:spMkLst>
            <pc:docMk/>
            <pc:sldMk cId="2795299983" sldId="334"/>
            <ac:spMk id="7" creationId="{F480ACE8-66D9-72B5-2656-E8E59B6102C7}"/>
          </ac:spMkLst>
        </pc:spChg>
        <pc:spChg chg="add mod">
          <ac:chgData name="Francieli Muniz" userId="689194b8c73f884c" providerId="LiveId" clId="{D11690AD-9628-4CF5-BD29-5EC5A08DB03E}" dt="2024-10-19T18:49:16.205" v="6562" actId="1076"/>
          <ac:spMkLst>
            <pc:docMk/>
            <pc:sldMk cId="2795299983" sldId="334"/>
            <ac:spMk id="8" creationId="{94412AD3-DF82-6643-4677-382CE4DD673C}"/>
          </ac:spMkLst>
        </pc:spChg>
        <pc:spChg chg="add mod">
          <ac:chgData name="Francieli Muniz" userId="689194b8c73f884c" providerId="LiveId" clId="{D11690AD-9628-4CF5-BD29-5EC5A08DB03E}" dt="2024-10-19T21:52:13.540" v="8474" actId="1076"/>
          <ac:spMkLst>
            <pc:docMk/>
            <pc:sldMk cId="2795299983" sldId="334"/>
            <ac:spMk id="9" creationId="{0BD88F9A-A6A4-949C-48EA-6BC136EFCDCF}"/>
          </ac:spMkLst>
        </pc:spChg>
        <pc:spChg chg="add mod">
          <ac:chgData name="Francieli Muniz" userId="689194b8c73f884c" providerId="LiveId" clId="{D11690AD-9628-4CF5-BD29-5EC5A08DB03E}" dt="2024-10-19T18:49:16.205" v="6562" actId="1076"/>
          <ac:spMkLst>
            <pc:docMk/>
            <pc:sldMk cId="2795299983" sldId="334"/>
            <ac:spMk id="10" creationId="{8B2538C2-8723-96B0-7F9B-06BAD5CB9995}"/>
          </ac:spMkLst>
        </pc:spChg>
        <pc:spChg chg="add del mod">
          <ac:chgData name="Francieli Muniz" userId="689194b8c73f884c" providerId="LiveId" clId="{D11690AD-9628-4CF5-BD29-5EC5A08DB03E}" dt="2024-10-19T18:34:51.646" v="6483" actId="478"/>
          <ac:spMkLst>
            <pc:docMk/>
            <pc:sldMk cId="2795299983" sldId="334"/>
            <ac:spMk id="12" creationId="{6D6B2405-A585-2AC4-1C95-379307810981}"/>
          </ac:spMkLst>
        </pc:spChg>
        <pc:spChg chg="del">
          <ac:chgData name="Francieli Muniz" userId="689194b8c73f884c" providerId="LiveId" clId="{D11690AD-9628-4CF5-BD29-5EC5A08DB03E}" dt="2024-10-19T18:34:47.661" v="6482" actId="478"/>
          <ac:spMkLst>
            <pc:docMk/>
            <pc:sldMk cId="2795299983" sldId="334"/>
            <ac:spMk id="233" creationId="{00000000-0000-0000-0000-000000000000}"/>
          </ac:spMkLst>
        </pc:spChg>
        <pc:picChg chg="add mod">
          <ac:chgData name="Francieli Muniz" userId="689194b8c73f884c" providerId="LiveId" clId="{D11690AD-9628-4CF5-BD29-5EC5A08DB03E}" dt="2024-10-19T18:49:16.205" v="6562" actId="1076"/>
          <ac:picMkLst>
            <pc:docMk/>
            <pc:sldMk cId="2795299983" sldId="334"/>
            <ac:picMk id="5" creationId="{3DF83011-6351-112E-228F-242247772731}"/>
          </ac:picMkLst>
        </pc:picChg>
        <pc:picChg chg="add mod">
          <ac:chgData name="Francieli Muniz" userId="689194b8c73f884c" providerId="LiveId" clId="{D11690AD-9628-4CF5-BD29-5EC5A08DB03E}" dt="2024-10-19T18:49:16.205" v="6562" actId="1076"/>
          <ac:picMkLst>
            <pc:docMk/>
            <pc:sldMk cId="2795299983" sldId="334"/>
            <ac:picMk id="6" creationId="{E8E96D7F-6E84-0BED-4009-4FA49276FBF2}"/>
          </ac:picMkLst>
        </pc:picChg>
        <pc:cxnChg chg="del">
          <ac:chgData name="Francieli Muniz" userId="689194b8c73f884c" providerId="LiveId" clId="{D11690AD-9628-4CF5-BD29-5EC5A08DB03E}" dt="2024-10-19T18:34:53.388" v="6484" actId="478"/>
          <ac:cxnSpMkLst>
            <pc:docMk/>
            <pc:sldMk cId="2795299983" sldId="334"/>
            <ac:cxnSpMk id="236" creationId="{00000000-0000-0000-0000-000000000000}"/>
          </ac:cxnSpMkLst>
        </pc:cxnChg>
      </pc:sldChg>
      <pc:sldChg chg="addSp delSp modSp add mod">
        <pc:chgData name="Francieli Muniz" userId="689194b8c73f884c" providerId="LiveId" clId="{D11690AD-9628-4CF5-BD29-5EC5A08DB03E}" dt="2024-10-19T19:21:14.691" v="7104" actId="1076"/>
        <pc:sldMkLst>
          <pc:docMk/>
          <pc:sldMk cId="182003726" sldId="335"/>
        </pc:sldMkLst>
        <pc:spChg chg="add del mod">
          <ac:chgData name="Francieli Muniz" userId="689194b8c73f884c" providerId="LiveId" clId="{D11690AD-9628-4CF5-BD29-5EC5A08DB03E}" dt="2024-10-19T19:21:01.098" v="7102" actId="478"/>
          <ac:spMkLst>
            <pc:docMk/>
            <pc:sldMk cId="182003726" sldId="335"/>
            <ac:spMk id="3" creationId="{C2E2AF37-01DE-D111-5B85-56B81CD1B39F}"/>
          </ac:spMkLst>
        </pc:spChg>
        <pc:spChg chg="del">
          <ac:chgData name="Francieli Muniz" userId="689194b8c73f884c" providerId="LiveId" clId="{D11690AD-9628-4CF5-BD29-5EC5A08DB03E}" dt="2024-10-19T19:20:59.088" v="7101" actId="478"/>
          <ac:spMkLst>
            <pc:docMk/>
            <pc:sldMk cId="182003726" sldId="335"/>
            <ac:spMk id="4" creationId="{EAB07600-EAB9-9C3D-2F60-23EB4FEFC330}"/>
          </ac:spMkLst>
        </pc:spChg>
        <pc:spChg chg="mod">
          <ac:chgData name="Francieli Muniz" userId="689194b8c73f884c" providerId="LiveId" clId="{D11690AD-9628-4CF5-BD29-5EC5A08DB03E}" dt="2024-10-19T19:21:14.691" v="7104" actId="1076"/>
          <ac:spMkLst>
            <pc:docMk/>
            <pc:sldMk cId="182003726" sldId="335"/>
            <ac:spMk id="233" creationId="{00000000-0000-0000-0000-000000000000}"/>
          </ac:spMkLst>
        </pc:spChg>
        <pc:cxnChg chg="mod">
          <ac:chgData name="Francieli Muniz" userId="689194b8c73f884c" providerId="LiveId" clId="{D11690AD-9628-4CF5-BD29-5EC5A08DB03E}" dt="2024-10-19T19:21:10.660" v="7103" actId="1076"/>
          <ac:cxnSpMkLst>
            <pc:docMk/>
            <pc:sldMk cId="182003726" sldId="335"/>
            <ac:cxnSpMk id="236" creationId="{00000000-0000-0000-0000-000000000000}"/>
          </ac:cxnSpMkLst>
        </pc:cxnChg>
      </pc:sldChg>
      <pc:sldChg chg="addSp delSp modSp add mod ord">
        <pc:chgData name="Francieli Muniz" userId="689194b8c73f884c" providerId="LiveId" clId="{D11690AD-9628-4CF5-BD29-5EC5A08DB03E}" dt="2024-11-15T00:04:11.683" v="9605" actId="113"/>
        <pc:sldMkLst>
          <pc:docMk/>
          <pc:sldMk cId="3520876894" sldId="336"/>
        </pc:sldMkLst>
        <pc:spChg chg="add mod">
          <ac:chgData name="Francieli Muniz" userId="689194b8c73f884c" providerId="LiveId" clId="{D11690AD-9628-4CF5-BD29-5EC5A08DB03E}" dt="2024-11-13T00:56:30.140" v="9319"/>
          <ac:spMkLst>
            <pc:docMk/>
            <pc:sldMk cId="3520876894" sldId="336"/>
            <ac:spMk id="2" creationId="{60B3C665-79A2-96C0-6614-94245A3A69E5}"/>
          </ac:spMkLst>
        </pc:spChg>
        <pc:spChg chg="mod">
          <ac:chgData name="Francieli Muniz" userId="689194b8c73f884c" providerId="LiveId" clId="{D11690AD-9628-4CF5-BD29-5EC5A08DB03E}" dt="2024-11-15T00:04:11.683" v="9605" actId="113"/>
          <ac:spMkLst>
            <pc:docMk/>
            <pc:sldMk cId="3520876894" sldId="336"/>
            <ac:spMk id="4" creationId="{08C22C45-2727-64C9-DE06-2572BB212E1B}"/>
          </ac:spMkLst>
        </pc:spChg>
        <pc:spChg chg="del">
          <ac:chgData name="Francieli Muniz" userId="689194b8c73f884c" providerId="LiveId" clId="{D11690AD-9628-4CF5-BD29-5EC5A08DB03E}" dt="2024-10-19T20:59:43.042" v="7538" actId="478"/>
          <ac:spMkLst>
            <pc:docMk/>
            <pc:sldMk cId="3520876894" sldId="336"/>
            <ac:spMk id="6" creationId="{E48601BD-3FD6-C7DA-64DF-C8799DB97413}"/>
          </ac:spMkLst>
        </pc:spChg>
        <pc:spChg chg="del">
          <ac:chgData name="Francieli Muniz" userId="689194b8c73f884c" providerId="LiveId" clId="{D11690AD-9628-4CF5-BD29-5EC5A08DB03E}" dt="2024-10-19T20:59:41.437" v="7537" actId="478"/>
          <ac:spMkLst>
            <pc:docMk/>
            <pc:sldMk cId="3520876894" sldId="336"/>
            <ac:spMk id="7" creationId="{3A806782-8854-02B9-AA67-08C935119522}"/>
          </ac:spMkLst>
        </pc:spChg>
        <pc:spChg chg="add mod">
          <ac:chgData name="Francieli Muniz" userId="689194b8c73f884c" providerId="LiveId" clId="{D11690AD-9628-4CF5-BD29-5EC5A08DB03E}" dt="2024-11-13T00:56:47.903" v="9322" actId="1076"/>
          <ac:spMkLst>
            <pc:docMk/>
            <pc:sldMk cId="3520876894" sldId="336"/>
            <ac:spMk id="8" creationId="{885CE5C6-3F59-D7CA-93A4-59DBE6D4E204}"/>
          </ac:spMkLst>
        </pc:spChg>
        <pc:spChg chg="mod">
          <ac:chgData name="Francieli Muniz" userId="689194b8c73f884c" providerId="LiveId" clId="{D11690AD-9628-4CF5-BD29-5EC5A08DB03E}" dt="2024-10-19T20:59:35.363" v="7534" actId="1076"/>
          <ac:spMkLst>
            <pc:docMk/>
            <pc:sldMk cId="3520876894" sldId="336"/>
            <ac:spMk id="233" creationId="{00000000-0000-0000-0000-000000000000}"/>
          </ac:spMkLst>
        </pc:spChg>
        <pc:picChg chg="del">
          <ac:chgData name="Francieli Muniz" userId="689194b8c73f884c" providerId="LiveId" clId="{D11690AD-9628-4CF5-BD29-5EC5A08DB03E}" dt="2024-10-19T20:59:38.415" v="7535" actId="478"/>
          <ac:picMkLst>
            <pc:docMk/>
            <pc:sldMk cId="3520876894" sldId="336"/>
            <ac:picMk id="2" creationId="{87ABB9C0-9220-5D50-811D-0315EAACD574}"/>
          </ac:picMkLst>
        </pc:picChg>
        <pc:picChg chg="add mod">
          <ac:chgData name="Francieli Muniz" userId="689194b8c73f884c" providerId="LiveId" clId="{D11690AD-9628-4CF5-BD29-5EC5A08DB03E}" dt="2024-10-19T21:00:16.592" v="7542" actId="1076"/>
          <ac:picMkLst>
            <pc:docMk/>
            <pc:sldMk cId="3520876894" sldId="336"/>
            <ac:picMk id="3" creationId="{4EC0053F-3D89-410A-FA06-7133AADDA07D}"/>
          </ac:picMkLst>
        </pc:picChg>
        <pc:picChg chg="del">
          <ac:chgData name="Francieli Muniz" userId="689194b8c73f884c" providerId="LiveId" clId="{D11690AD-9628-4CF5-BD29-5EC5A08DB03E}" dt="2024-10-19T20:59:38.983" v="7536" actId="478"/>
          <ac:picMkLst>
            <pc:docMk/>
            <pc:sldMk cId="3520876894" sldId="336"/>
            <ac:picMk id="5" creationId="{56A611E5-2C88-D118-976D-E18A4FD7CF00}"/>
          </ac:picMkLst>
        </pc:picChg>
      </pc:sldChg>
      <pc:sldChg chg="modSp add del mod ord">
        <pc:chgData name="Francieli Muniz" userId="689194b8c73f884c" providerId="LiveId" clId="{D11690AD-9628-4CF5-BD29-5EC5A08DB03E}" dt="2024-10-19T21:17:56.339" v="8288" actId="2696"/>
        <pc:sldMkLst>
          <pc:docMk/>
          <pc:sldMk cId="625989480" sldId="337"/>
        </pc:sldMkLst>
        <pc:spChg chg="mod">
          <ac:chgData name="Francieli Muniz" userId="689194b8c73f884c" providerId="LiveId" clId="{D11690AD-9628-4CF5-BD29-5EC5A08DB03E}" dt="2024-10-19T21:05:39.252" v="7792"/>
          <ac:spMkLst>
            <pc:docMk/>
            <pc:sldMk cId="625989480" sldId="337"/>
            <ac:spMk id="4" creationId="{08C22C45-2727-64C9-DE06-2572BB212E1B}"/>
          </ac:spMkLst>
        </pc:spChg>
        <pc:spChg chg="mod">
          <ac:chgData name="Francieli Muniz" userId="689194b8c73f884c" providerId="LiveId" clId="{D11690AD-9628-4CF5-BD29-5EC5A08DB03E}" dt="2024-10-19T21:04:42.008" v="7732" actId="1076"/>
          <ac:spMkLst>
            <pc:docMk/>
            <pc:sldMk cId="625989480" sldId="337"/>
            <ac:spMk id="233" creationId="{00000000-0000-0000-0000-000000000000}"/>
          </ac:spMkLst>
        </pc:spChg>
      </pc:sldChg>
      <pc:sldChg chg="modSp add mod ord">
        <pc:chgData name="Francieli Muniz" userId="689194b8c73f884c" providerId="LiveId" clId="{D11690AD-9628-4CF5-BD29-5EC5A08DB03E}" dt="2024-11-15T00:07:31.521" v="9611" actId="1076"/>
        <pc:sldMkLst>
          <pc:docMk/>
          <pc:sldMk cId="3631763145" sldId="338"/>
        </pc:sldMkLst>
        <pc:spChg chg="mod">
          <ac:chgData name="Francieli Muniz" userId="689194b8c73f884c" providerId="LiveId" clId="{D11690AD-9628-4CF5-BD29-5EC5A08DB03E}" dt="2024-11-15T00:07:31.521" v="9611" actId="1076"/>
          <ac:spMkLst>
            <pc:docMk/>
            <pc:sldMk cId="3631763145" sldId="338"/>
            <ac:spMk id="4" creationId="{08C22C45-2727-64C9-DE06-2572BB212E1B}"/>
          </ac:spMkLst>
        </pc:spChg>
        <pc:spChg chg="mod">
          <ac:chgData name="Francieli Muniz" userId="689194b8c73f884c" providerId="LiveId" clId="{D11690AD-9628-4CF5-BD29-5EC5A08DB03E}" dt="2024-11-15T00:07:21.122" v="9609" actId="1076"/>
          <ac:spMkLst>
            <pc:docMk/>
            <pc:sldMk cId="3631763145" sldId="338"/>
            <ac:spMk id="233" creationId="{00000000-0000-0000-0000-000000000000}"/>
          </ac:spMkLst>
        </pc:spChg>
        <pc:cxnChg chg="mod">
          <ac:chgData name="Francieli Muniz" userId="689194b8c73f884c" providerId="LiveId" clId="{D11690AD-9628-4CF5-BD29-5EC5A08DB03E}" dt="2024-11-15T00:07:21.122" v="9609" actId="1076"/>
          <ac:cxnSpMkLst>
            <pc:docMk/>
            <pc:sldMk cId="3631763145" sldId="338"/>
            <ac:cxnSpMk id="236" creationId="{00000000-0000-0000-0000-000000000000}"/>
          </ac:cxnSpMkLst>
        </pc:cxnChg>
      </pc:sldChg>
      <pc:sldChg chg="addSp delSp modSp add mod delAnim modAnim">
        <pc:chgData name="Francieli Muniz" userId="689194b8c73f884c" providerId="LiveId" clId="{D11690AD-9628-4CF5-BD29-5EC5A08DB03E}" dt="2024-11-15T00:22:38.517" v="9692" actId="20577"/>
        <pc:sldMkLst>
          <pc:docMk/>
          <pc:sldMk cId="355022891" sldId="339"/>
        </pc:sldMkLst>
        <pc:spChg chg="add del mod">
          <ac:chgData name="Francieli Muniz" userId="689194b8c73f884c" providerId="LiveId" clId="{D11690AD-9628-4CF5-BD29-5EC5A08DB03E}" dt="2024-11-15T00:21:17.818" v="9665" actId="478"/>
          <ac:spMkLst>
            <pc:docMk/>
            <pc:sldMk cId="355022891" sldId="339"/>
            <ac:spMk id="3" creationId="{9CE5596C-6FC3-746A-88DE-3FAEC3D3F2A8}"/>
          </ac:spMkLst>
        </pc:spChg>
        <pc:spChg chg="del">
          <ac:chgData name="Francieli Muniz" userId="689194b8c73f884c" providerId="LiveId" clId="{D11690AD-9628-4CF5-BD29-5EC5A08DB03E}" dt="2024-11-15T00:21:14.758" v="9664" actId="478"/>
          <ac:spMkLst>
            <pc:docMk/>
            <pc:sldMk cId="355022891" sldId="339"/>
            <ac:spMk id="4" creationId="{30DB0135-C249-A58B-3D5B-1D58EE6E9BD0}"/>
          </ac:spMkLst>
        </pc:spChg>
        <pc:spChg chg="mod">
          <ac:chgData name="Francieli Muniz" userId="689194b8c73f884c" providerId="LiveId" clId="{D11690AD-9628-4CF5-BD29-5EC5A08DB03E}" dt="2024-11-15T00:22:38.517" v="9692" actId="20577"/>
          <ac:spMkLst>
            <pc:docMk/>
            <pc:sldMk cId="355022891" sldId="339"/>
            <ac:spMk id="233" creationId="{00A18A4F-D3DD-3CC9-2B92-9AFC79ED9F78}"/>
          </ac:spMkLst>
        </pc:spChg>
        <pc:picChg chg="add del mod">
          <ac:chgData name="Francieli Muniz" userId="689194b8c73f884c" providerId="LiveId" clId="{D11690AD-9628-4CF5-BD29-5EC5A08DB03E}" dt="2024-11-15T00:22:25.827" v="9670" actId="478"/>
          <ac:picMkLst>
            <pc:docMk/>
            <pc:sldMk cId="355022891" sldId="339"/>
            <ac:picMk id="5" creationId="{DD7DD04D-F396-E0B9-0266-BD669CC18BF1}"/>
          </ac:picMkLst>
        </pc:picChg>
        <pc:cxnChg chg="mod">
          <ac:chgData name="Francieli Muniz" userId="689194b8c73f884c" providerId="LiveId" clId="{D11690AD-9628-4CF5-BD29-5EC5A08DB03E}" dt="2024-11-15T00:21:55.882" v="9669" actId="1076"/>
          <ac:cxnSpMkLst>
            <pc:docMk/>
            <pc:sldMk cId="355022891" sldId="339"/>
            <ac:cxnSpMk id="236" creationId="{A0F7C3D8-B2B5-FDFA-FB54-41C3A5736BC8}"/>
          </ac:cxnSpMkLst>
        </pc:cxnChg>
      </pc:sldChg>
      <pc:sldChg chg="addSp delSp modSp add del mod">
        <pc:chgData name="Francieli Muniz" userId="689194b8c73f884c" providerId="LiveId" clId="{D11690AD-9628-4CF5-BD29-5EC5A08DB03E}" dt="2024-10-25T23:10:54.486" v="8617" actId="2696"/>
        <pc:sldMkLst>
          <pc:docMk/>
          <pc:sldMk cId="1200285021" sldId="339"/>
        </pc:sldMkLst>
        <pc:spChg chg="add del mod">
          <ac:chgData name="Francieli Muniz" userId="689194b8c73f884c" providerId="LiveId" clId="{D11690AD-9628-4CF5-BD29-5EC5A08DB03E}" dt="2024-10-19T21:10:08.359" v="8148" actId="478"/>
          <ac:spMkLst>
            <pc:docMk/>
            <pc:sldMk cId="1200285021" sldId="339"/>
            <ac:spMk id="3" creationId="{67C7EED4-8CA9-7FF9-8224-C018B7C1A39E}"/>
          </ac:spMkLst>
        </pc:spChg>
        <pc:spChg chg="del">
          <ac:chgData name="Francieli Muniz" userId="689194b8c73f884c" providerId="LiveId" clId="{D11690AD-9628-4CF5-BD29-5EC5A08DB03E}" dt="2024-10-19T21:10:05.822" v="8147" actId="478"/>
          <ac:spMkLst>
            <pc:docMk/>
            <pc:sldMk cId="1200285021" sldId="339"/>
            <ac:spMk id="4" creationId="{08C22C45-2727-64C9-DE06-2572BB212E1B}"/>
          </ac:spMkLst>
        </pc:spChg>
        <pc:spChg chg="add mod">
          <ac:chgData name="Francieli Muniz" userId="689194b8c73f884c" providerId="LiveId" clId="{D11690AD-9628-4CF5-BD29-5EC5A08DB03E}" dt="2024-10-19T21:10:54.886" v="8156" actId="1076"/>
          <ac:spMkLst>
            <pc:docMk/>
            <pc:sldMk cId="1200285021" sldId="339"/>
            <ac:spMk id="6" creationId="{9662D88F-6BEF-EF25-8320-9620BA560532}"/>
          </ac:spMkLst>
        </pc:spChg>
        <pc:spChg chg="mod">
          <ac:chgData name="Francieli Muniz" userId="689194b8c73f884c" providerId="LiveId" clId="{D11690AD-9628-4CF5-BD29-5EC5A08DB03E}" dt="2024-10-19T21:10:41.128" v="8154"/>
          <ac:spMkLst>
            <pc:docMk/>
            <pc:sldMk cId="1200285021" sldId="339"/>
            <ac:spMk id="233" creationId="{00000000-0000-0000-0000-000000000000}"/>
          </ac:spMkLst>
        </pc:spChg>
        <pc:picChg chg="add mod">
          <ac:chgData name="Francieli Muniz" userId="689194b8c73f884c" providerId="LiveId" clId="{D11690AD-9628-4CF5-BD29-5EC5A08DB03E}" dt="2024-10-19T21:10:17.384" v="8151" actId="14100"/>
          <ac:picMkLst>
            <pc:docMk/>
            <pc:sldMk cId="1200285021" sldId="339"/>
            <ac:picMk id="5" creationId="{7334B5EF-6095-CA08-2638-B0BEAE74742F}"/>
          </ac:picMkLst>
        </pc:picChg>
      </pc:sldChg>
      <pc:sldChg chg="add del">
        <pc:chgData name="Francieli Muniz" userId="689194b8c73f884c" providerId="LiveId" clId="{D11690AD-9628-4CF5-BD29-5EC5A08DB03E}" dt="2024-10-26T19:29:42.337" v="8667" actId="2696"/>
        <pc:sldMkLst>
          <pc:docMk/>
          <pc:sldMk cId="3321341151" sldId="339"/>
        </pc:sldMkLst>
      </pc:sldChg>
      <pc:sldChg chg="addSp delSp modSp add del mod modAnim">
        <pc:chgData name="Francieli Muniz" userId="689194b8c73f884c" providerId="LiveId" clId="{D11690AD-9628-4CF5-BD29-5EC5A08DB03E}" dt="2024-10-25T23:10:56.616" v="8618" actId="2696"/>
        <pc:sldMkLst>
          <pc:docMk/>
          <pc:sldMk cId="1507278973" sldId="340"/>
        </pc:sldMkLst>
        <pc:spChg chg="add del mod">
          <ac:chgData name="Francieli Muniz" userId="689194b8c73f884c" providerId="LiveId" clId="{D11690AD-9628-4CF5-BD29-5EC5A08DB03E}" dt="2024-10-19T21:35:57.596" v="8298" actId="478"/>
          <ac:spMkLst>
            <pc:docMk/>
            <pc:sldMk cId="1507278973" sldId="340"/>
            <ac:spMk id="3" creationId="{BEC6995D-4B4A-77F1-C558-51D73E5376CF}"/>
          </ac:spMkLst>
        </pc:spChg>
        <pc:spChg chg="del">
          <ac:chgData name="Francieli Muniz" userId="689194b8c73f884c" providerId="LiveId" clId="{D11690AD-9628-4CF5-BD29-5EC5A08DB03E}" dt="2024-10-19T21:35:55.199" v="8297" actId="478"/>
          <ac:spMkLst>
            <pc:docMk/>
            <pc:sldMk cId="1507278973" sldId="340"/>
            <ac:spMk id="4" creationId="{08C22C45-2727-64C9-DE06-2572BB212E1B}"/>
          </ac:spMkLst>
        </pc:spChg>
        <pc:spChg chg="add mod">
          <ac:chgData name="Francieli Muniz" userId="689194b8c73f884c" providerId="LiveId" clId="{D11690AD-9628-4CF5-BD29-5EC5A08DB03E}" dt="2024-10-19T21:37:48.424" v="8348" actId="20577"/>
          <ac:spMkLst>
            <pc:docMk/>
            <pc:sldMk cId="1507278973" sldId="340"/>
            <ac:spMk id="6" creationId="{F7AC2B02-0A07-4259-817D-74244DD06D89}"/>
          </ac:spMkLst>
        </pc:spChg>
        <pc:spChg chg="mod">
          <ac:chgData name="Francieli Muniz" userId="689194b8c73f884c" providerId="LiveId" clId="{D11690AD-9628-4CF5-BD29-5EC5A08DB03E}" dt="2024-10-19T21:11:39.416" v="8158"/>
          <ac:spMkLst>
            <pc:docMk/>
            <pc:sldMk cId="1507278973" sldId="340"/>
            <ac:spMk id="233" creationId="{00000000-0000-0000-0000-000000000000}"/>
          </ac:spMkLst>
        </pc:spChg>
        <pc:picChg chg="add mod">
          <ac:chgData name="Francieli Muniz" userId="689194b8c73f884c" providerId="LiveId" clId="{D11690AD-9628-4CF5-BD29-5EC5A08DB03E}" dt="2024-10-19T21:37:42.123" v="8345" actId="1076"/>
          <ac:picMkLst>
            <pc:docMk/>
            <pc:sldMk cId="1507278973" sldId="340"/>
            <ac:picMk id="5" creationId="{0CB67A52-E6C7-D3F0-715D-7FE897237C89}"/>
          </ac:picMkLst>
        </pc:picChg>
      </pc:sldChg>
      <pc:sldChg chg="modSp add mod ord">
        <pc:chgData name="Francieli Muniz" userId="689194b8c73f884c" providerId="LiveId" clId="{D11690AD-9628-4CF5-BD29-5EC5A08DB03E}" dt="2024-11-15T00:23:05.717" v="9699" actId="20577"/>
        <pc:sldMkLst>
          <pc:docMk/>
          <pc:sldMk cId="2929555264" sldId="340"/>
        </pc:sldMkLst>
        <pc:spChg chg="mod">
          <ac:chgData name="Francieli Muniz" userId="689194b8c73f884c" providerId="LiveId" clId="{D11690AD-9628-4CF5-BD29-5EC5A08DB03E}" dt="2024-11-15T00:23:05.717" v="9699" actId="20577"/>
          <ac:spMkLst>
            <pc:docMk/>
            <pc:sldMk cId="2929555264" sldId="340"/>
            <ac:spMk id="233" creationId="{D2A1AFED-3E10-91CC-3ADD-6D150B6E0D57}"/>
          </ac:spMkLst>
        </pc:spChg>
      </pc:sldChg>
      <pc:sldChg chg="modSp add del mod ord">
        <pc:chgData name="Francieli Muniz" userId="689194b8c73f884c" providerId="LiveId" clId="{D11690AD-9628-4CF5-BD29-5EC5A08DB03E}" dt="2024-10-25T23:10:00.364" v="8613" actId="2696"/>
        <pc:sldMkLst>
          <pc:docMk/>
          <pc:sldMk cId="1593385266" sldId="341"/>
        </pc:sldMkLst>
        <pc:spChg chg="mod">
          <ac:chgData name="Francieli Muniz" userId="689194b8c73f884c" providerId="LiveId" clId="{D11690AD-9628-4CF5-BD29-5EC5A08DB03E}" dt="2024-10-20T18:35:58.650" v="8542" actId="6549"/>
          <ac:spMkLst>
            <pc:docMk/>
            <pc:sldMk cId="1593385266" sldId="341"/>
            <ac:spMk id="4" creationId="{08C22C45-2727-64C9-DE06-2572BB212E1B}"/>
          </ac:spMkLst>
        </pc:spChg>
        <pc:spChg chg="mod">
          <ac:chgData name="Francieli Muniz" userId="689194b8c73f884c" providerId="LiveId" clId="{D11690AD-9628-4CF5-BD29-5EC5A08DB03E}" dt="2024-10-20T18:34:12.736" v="8539" actId="20577"/>
          <ac:spMkLst>
            <pc:docMk/>
            <pc:sldMk cId="1593385266" sldId="341"/>
            <ac:spMk id="233" creationId="{00000000-0000-0000-0000-000000000000}"/>
          </ac:spMkLst>
        </pc:spChg>
      </pc:sldChg>
      <pc:sldMasterChg chg="delSldLayout">
        <pc:chgData name="Francieli Muniz" userId="689194b8c73f884c" providerId="LiveId" clId="{D11690AD-9628-4CF5-BD29-5EC5A08DB03E}" dt="2024-10-19T21:42:59.535" v="8360" actId="2696"/>
        <pc:sldMasterMkLst>
          <pc:docMk/>
          <pc:sldMasterMk cId="0" sldId="2147483678"/>
        </pc:sldMasterMkLst>
        <pc:sldLayoutChg chg="del">
          <pc:chgData name="Francieli Muniz" userId="689194b8c73f884c" providerId="LiveId" clId="{D11690AD-9628-4CF5-BD29-5EC5A08DB03E}" dt="2024-10-18T22:01:53.877" v="547" actId="2696"/>
          <pc:sldLayoutMkLst>
            <pc:docMk/>
            <pc:sldMasterMk cId="0" sldId="2147483678"/>
            <pc:sldLayoutMk cId="0" sldId="2147483650"/>
          </pc:sldLayoutMkLst>
        </pc:sldLayoutChg>
        <pc:sldLayoutChg chg="del">
          <pc:chgData name="Francieli Muniz" userId="689194b8c73f884c" providerId="LiveId" clId="{D11690AD-9628-4CF5-BD29-5EC5A08DB03E}" dt="2024-10-19T19:03:39.996" v="7001" actId="2696"/>
          <pc:sldLayoutMkLst>
            <pc:docMk/>
            <pc:sldMasterMk cId="0" sldId="2147483678"/>
            <pc:sldLayoutMk cId="0" sldId="2147483651"/>
          </pc:sldLayoutMkLst>
        </pc:sldLayoutChg>
        <pc:sldLayoutChg chg="del">
          <pc:chgData name="Francieli Muniz" userId="689194b8c73f884c" providerId="LiveId" clId="{D11690AD-9628-4CF5-BD29-5EC5A08DB03E}" dt="2024-10-19T19:03:49.111" v="7003" actId="2696"/>
          <pc:sldLayoutMkLst>
            <pc:docMk/>
            <pc:sldMasterMk cId="0" sldId="2147483678"/>
            <pc:sldLayoutMk cId="0" sldId="2147483653"/>
          </pc:sldLayoutMkLst>
        </pc:sldLayoutChg>
        <pc:sldLayoutChg chg="del">
          <pc:chgData name="Francieli Muniz" userId="689194b8c73f884c" providerId="LiveId" clId="{D11690AD-9628-4CF5-BD29-5EC5A08DB03E}" dt="2024-10-19T19:04:28.949" v="7013" actId="2696"/>
          <pc:sldLayoutMkLst>
            <pc:docMk/>
            <pc:sldMasterMk cId="0" sldId="2147483678"/>
            <pc:sldLayoutMk cId="0" sldId="2147483654"/>
          </pc:sldLayoutMkLst>
        </pc:sldLayoutChg>
        <pc:sldLayoutChg chg="del">
          <pc:chgData name="Francieli Muniz" userId="689194b8c73f884c" providerId="LiveId" clId="{D11690AD-9628-4CF5-BD29-5EC5A08DB03E}" dt="2024-10-18T22:01:50.887" v="546" actId="2696"/>
          <pc:sldLayoutMkLst>
            <pc:docMk/>
            <pc:sldMasterMk cId="0" sldId="2147483678"/>
            <pc:sldLayoutMk cId="0" sldId="2147483655"/>
          </pc:sldLayoutMkLst>
        </pc:sldLayoutChg>
        <pc:sldLayoutChg chg="del">
          <pc:chgData name="Francieli Muniz" userId="689194b8c73f884c" providerId="LiveId" clId="{D11690AD-9628-4CF5-BD29-5EC5A08DB03E}" dt="2024-10-19T19:04:26.641" v="7012" actId="2696"/>
          <pc:sldLayoutMkLst>
            <pc:docMk/>
            <pc:sldMasterMk cId="0" sldId="2147483678"/>
            <pc:sldLayoutMk cId="0" sldId="2147483656"/>
          </pc:sldLayoutMkLst>
        </pc:sldLayoutChg>
        <pc:sldLayoutChg chg="del">
          <pc:chgData name="Francieli Muniz" userId="689194b8c73f884c" providerId="LiveId" clId="{D11690AD-9628-4CF5-BD29-5EC5A08DB03E}" dt="2024-10-19T19:04:31.212" v="7014" actId="2696"/>
          <pc:sldLayoutMkLst>
            <pc:docMk/>
            <pc:sldMasterMk cId="0" sldId="2147483678"/>
            <pc:sldLayoutMk cId="0" sldId="2147483657"/>
          </pc:sldLayoutMkLst>
        </pc:sldLayoutChg>
        <pc:sldLayoutChg chg="del">
          <pc:chgData name="Francieli Muniz" userId="689194b8c73f884c" providerId="LiveId" clId="{D11690AD-9628-4CF5-BD29-5EC5A08DB03E}" dt="2024-10-19T19:04:54.266" v="7019" actId="2696"/>
          <pc:sldLayoutMkLst>
            <pc:docMk/>
            <pc:sldMasterMk cId="0" sldId="2147483678"/>
            <pc:sldLayoutMk cId="0" sldId="2147483661"/>
          </pc:sldLayoutMkLst>
        </pc:sldLayoutChg>
        <pc:sldLayoutChg chg="del">
          <pc:chgData name="Francieli Muniz" userId="689194b8c73f884c" providerId="LiveId" clId="{D11690AD-9628-4CF5-BD29-5EC5A08DB03E}" dt="2024-10-19T19:04:51.254" v="7018" actId="2696"/>
          <pc:sldLayoutMkLst>
            <pc:docMk/>
            <pc:sldMasterMk cId="0" sldId="2147483678"/>
            <pc:sldLayoutMk cId="0" sldId="2147483662"/>
          </pc:sldLayoutMkLst>
        </pc:sldLayoutChg>
        <pc:sldLayoutChg chg="del">
          <pc:chgData name="Francieli Muniz" userId="689194b8c73f884c" providerId="LiveId" clId="{D11690AD-9628-4CF5-BD29-5EC5A08DB03E}" dt="2024-10-19T19:04:35.470" v="7016" actId="2696"/>
          <pc:sldLayoutMkLst>
            <pc:docMk/>
            <pc:sldMasterMk cId="0" sldId="2147483678"/>
            <pc:sldLayoutMk cId="0" sldId="2147483663"/>
          </pc:sldLayoutMkLst>
        </pc:sldLayoutChg>
        <pc:sldLayoutChg chg="del">
          <pc:chgData name="Francieli Muniz" userId="689194b8c73f884c" providerId="LiveId" clId="{D11690AD-9628-4CF5-BD29-5EC5A08DB03E}" dt="2024-10-19T21:42:59.535" v="8360" actId="2696"/>
          <pc:sldLayoutMkLst>
            <pc:docMk/>
            <pc:sldMasterMk cId="0" sldId="2147483678"/>
            <pc:sldLayoutMk cId="0" sldId="2147483664"/>
          </pc:sldLayoutMkLst>
        </pc:sldLayoutChg>
        <pc:sldLayoutChg chg="del">
          <pc:chgData name="Francieli Muniz" userId="689194b8c73f884c" providerId="LiveId" clId="{D11690AD-9628-4CF5-BD29-5EC5A08DB03E}" dt="2024-10-19T19:04:02.215" v="7007" actId="2696"/>
          <pc:sldLayoutMkLst>
            <pc:docMk/>
            <pc:sldMasterMk cId="0" sldId="2147483678"/>
            <pc:sldLayoutMk cId="0" sldId="2147483665"/>
          </pc:sldLayoutMkLst>
        </pc:sldLayoutChg>
        <pc:sldLayoutChg chg="del">
          <pc:chgData name="Francieli Muniz" userId="689194b8c73f884c" providerId="LiveId" clId="{D11690AD-9628-4CF5-BD29-5EC5A08DB03E}" dt="2024-10-19T19:04:14.716" v="7011" actId="2696"/>
          <pc:sldLayoutMkLst>
            <pc:docMk/>
            <pc:sldMasterMk cId="0" sldId="2147483678"/>
            <pc:sldLayoutMk cId="0" sldId="2147483668"/>
          </pc:sldLayoutMkLst>
        </pc:sldLayoutChg>
        <pc:sldLayoutChg chg="del">
          <pc:chgData name="Francieli Muniz" userId="689194b8c73f884c" providerId="LiveId" clId="{D11690AD-9628-4CF5-BD29-5EC5A08DB03E}" dt="2024-10-19T21:42:51.941" v="8358" actId="2696"/>
          <pc:sldLayoutMkLst>
            <pc:docMk/>
            <pc:sldMasterMk cId="0" sldId="2147483678"/>
            <pc:sldLayoutMk cId="0" sldId="2147483670"/>
          </pc:sldLayoutMkLst>
        </pc:sldLayoutChg>
        <pc:sldLayoutChg chg="del">
          <pc:chgData name="Francieli Muniz" userId="689194b8c73f884c" providerId="LiveId" clId="{D11690AD-9628-4CF5-BD29-5EC5A08DB03E}" dt="2024-10-19T19:04:33.346" v="7015" actId="2696"/>
          <pc:sldLayoutMkLst>
            <pc:docMk/>
            <pc:sldMasterMk cId="0" sldId="2147483678"/>
            <pc:sldLayoutMk cId="0" sldId="2147483671"/>
          </pc:sldLayoutMkLst>
        </pc:sldLayoutChg>
        <pc:sldLayoutChg chg="del">
          <pc:chgData name="Francieli Muniz" userId="689194b8c73f884c" providerId="LiveId" clId="{D11690AD-9628-4CF5-BD29-5EC5A08DB03E}" dt="2024-10-19T19:04:06.647" v="7009" actId="2696"/>
          <pc:sldLayoutMkLst>
            <pc:docMk/>
            <pc:sldMasterMk cId="0" sldId="2147483678"/>
            <pc:sldLayoutMk cId="0" sldId="2147483672"/>
          </pc:sldLayoutMkLst>
        </pc:sldLayoutChg>
        <pc:sldLayoutChg chg="del">
          <pc:chgData name="Francieli Muniz" userId="689194b8c73f884c" providerId="LiveId" clId="{D11690AD-9628-4CF5-BD29-5EC5A08DB03E}" dt="2024-10-19T21:42:55.330" v="8359" actId="2696"/>
          <pc:sldLayoutMkLst>
            <pc:docMk/>
            <pc:sldMasterMk cId="0" sldId="2147483678"/>
            <pc:sldLayoutMk cId="0" sldId="2147483673"/>
          </pc:sldLayoutMkLst>
        </pc:sldLayoutChg>
      </pc:sldMasterChg>
      <pc:sldMasterChg chg="del delSldLayout">
        <pc:chgData name="Francieli Muniz" userId="689194b8c73f884c" providerId="LiveId" clId="{D11690AD-9628-4CF5-BD29-5EC5A08DB03E}" dt="2024-10-19T21:43:45.012" v="8361" actId="2696"/>
        <pc:sldMasterMkLst>
          <pc:docMk/>
          <pc:sldMasterMk cId="0" sldId="2147483679"/>
        </pc:sldMasterMkLst>
        <pc:sldLayoutChg chg="del">
          <pc:chgData name="Francieli Muniz" userId="689194b8c73f884c" providerId="LiveId" clId="{D11690AD-9628-4CF5-BD29-5EC5A08DB03E}" dt="2024-10-19T21:43:45.012" v="8361" actId="2696"/>
          <pc:sldLayoutMkLst>
            <pc:docMk/>
            <pc:sldMasterMk cId="0" sldId="2147483679"/>
            <pc:sldLayoutMk cId="0" sldId="2147483676"/>
          </pc:sldLayoutMkLst>
        </pc:sldLayoutChg>
        <pc:sldLayoutChg chg="del">
          <pc:chgData name="Francieli Muniz" userId="689194b8c73f884c" providerId="LiveId" clId="{D11690AD-9628-4CF5-BD29-5EC5A08DB03E}" dt="2024-10-19T21:43:45.012" v="8361" actId="2696"/>
          <pc:sldLayoutMkLst>
            <pc:docMk/>
            <pc:sldMasterMk cId="0" sldId="2147483679"/>
            <pc:sldLayoutMk cId="0" sldId="2147483677"/>
          </pc:sldLayoutMkLst>
        </pc:sldLayoutChg>
      </pc:sldMasterChg>
    </pc:docChg>
  </pc:docChgLst>
  <pc:docChgLst>
    <pc:chgData name="Francieli Muniz" userId="689194b8c73f884c" providerId="LiveId" clId="{FCAF78A8-CEC7-499D-A540-00C88EA0763F}"/>
    <pc:docChg chg="modSld">
      <pc:chgData name="Francieli Muniz" userId="689194b8c73f884c" providerId="LiveId" clId="{FCAF78A8-CEC7-499D-A540-00C88EA0763F}" dt="2024-11-21T23:54:41.906" v="72" actId="6549"/>
      <pc:docMkLst>
        <pc:docMk/>
      </pc:docMkLst>
      <pc:sldChg chg="modSp mod">
        <pc:chgData name="Francieli Muniz" userId="689194b8c73f884c" providerId="LiveId" clId="{FCAF78A8-CEC7-499D-A540-00C88EA0763F}" dt="2024-11-21T23:54:41.906" v="72" actId="6549"/>
        <pc:sldMkLst>
          <pc:docMk/>
          <pc:sldMk cId="2859760591" sldId="315"/>
        </pc:sldMkLst>
        <pc:spChg chg="mod">
          <ac:chgData name="Francieli Muniz" userId="689194b8c73f884c" providerId="LiveId" clId="{FCAF78A8-CEC7-499D-A540-00C88EA0763F}" dt="2024-11-21T23:54:41.906" v="72" actId="6549"/>
          <ac:spMkLst>
            <pc:docMk/>
            <pc:sldMk cId="2859760591" sldId="315"/>
            <ac:spMk id="4" creationId="{EAB07600-EAB9-9C3D-2F60-23EB4FEFC330}"/>
          </ac:spMkLst>
        </pc:spChg>
      </pc:sldChg>
      <pc:sldChg chg="modSp mod">
        <pc:chgData name="Francieli Muniz" userId="689194b8c73f884c" providerId="LiveId" clId="{FCAF78A8-CEC7-499D-A540-00C88EA0763F}" dt="2024-11-19T23:53:48.705" v="4" actId="1076"/>
        <pc:sldMkLst>
          <pc:docMk/>
          <pc:sldMk cId="3910088402" sldId="330"/>
        </pc:sldMkLst>
        <pc:spChg chg="mod">
          <ac:chgData name="Francieli Muniz" userId="689194b8c73f884c" providerId="LiveId" clId="{FCAF78A8-CEC7-499D-A540-00C88EA0763F}" dt="2024-11-19T23:53:48.705" v="4" actId="1076"/>
          <ac:spMkLst>
            <pc:docMk/>
            <pc:sldMk cId="3910088402" sldId="330"/>
            <ac:spMk id="5" creationId="{BCC6BA62-8E07-218B-F58D-E17C5E8CA1CA}"/>
          </ac:spMkLst>
        </pc:spChg>
      </pc:sldChg>
      <pc:sldChg chg="modSp mod">
        <pc:chgData name="Francieli Muniz" userId="689194b8c73f884c" providerId="LiveId" clId="{FCAF78A8-CEC7-499D-A540-00C88EA0763F}" dt="2024-11-19T23:54:16.333" v="5" actId="1076"/>
        <pc:sldMkLst>
          <pc:docMk/>
          <pc:sldMk cId="3520876894" sldId="336"/>
        </pc:sldMkLst>
        <pc:spChg chg="mod">
          <ac:chgData name="Francieli Muniz" userId="689194b8c73f884c" providerId="LiveId" clId="{FCAF78A8-CEC7-499D-A540-00C88EA0763F}" dt="2024-11-19T23:54:16.333" v="5" actId="1076"/>
          <ac:spMkLst>
            <pc:docMk/>
            <pc:sldMk cId="3520876894" sldId="336"/>
            <ac:spMk id="2" creationId="{60B3C665-79A2-96C0-6614-94245A3A69E5}"/>
          </ac:spMkLst>
        </pc:spChg>
      </pc:sldChg>
    </pc:docChg>
  </pc:docChgLst>
</pc:chgInfo>
</file>

<file path=ppt/comments/modernComment_100_0.xml><?xml version="1.0" encoding="utf-8"?>
<p188:cmLst xmlns:a="http://schemas.openxmlformats.org/drawingml/2006/main" xmlns:r="http://schemas.openxmlformats.org/officeDocument/2006/relationships" xmlns:p188="http://schemas.microsoft.com/office/powerpoint/2018/8/main">
  <p188:cm id="{562CF6D2-DD07-4305-B1C6-BA8D7C31B0C8}" authorId="{7DBD4D44-EA86-34D7-6578-3936491608AC}" created="2024-10-19T19:06:45.428">
    <pc:sldMkLst xmlns:pc="http://schemas.microsoft.com/office/powerpoint/2013/main/command">
      <pc:docMk/>
      <pc:sldMk cId="0" sldId="256"/>
    </pc:sldMkLst>
    <p188:txBody>
      <a:bodyPr/>
      <a:lstStyle/>
      <a:p>
        <a:r>
          <a:rPr lang="pt-BR"/>
          <a:t>Responsável pela apresentação: Fran</a:t>
        </a:r>
      </a:p>
    </p188:txBody>
  </p188:cm>
  <p188:cm id="{BE257CA9-40C4-4BCE-9500-ECB3FDEA7324}" authorId="{7DBD4D44-EA86-34D7-6578-3936491608AC}" created="2024-10-19T22:24:44.553">
    <pc:sldMkLst xmlns:pc="http://schemas.microsoft.com/office/powerpoint/2013/main/command">
      <pc:docMk/>
      <pc:sldMk cId="0" sldId="256"/>
    </pc:sldMkLst>
    <p188:txBody>
      <a:bodyPr/>
      <a:lstStyle/>
      <a:p>
        <a:r>
          <a:rPr lang="pt-BR"/>
          <a:t>Fran: 
- Boa noite a todos! Antes de iniciar a apresentação, gostaríamos de agradecer a presença dos Professores Edy, Elias e Henry na banca avaliadora, e a todos que estão aqui nos prestigiando nesta noite.
- Iniciaremos a apresentação do nosso Trabalho de Conclusão de Curso, intitulado "Simulação de E-commerce com Previsão de Vendas: Um Estudo de Regressão Linear e Visualização de Dados". Este projeto foi desenvolvido por mim, e por meus colegas André, Caio, Gabriel, João e Laís, sob a orientação do professor Edy.</a:t>
        </a:r>
      </a:p>
    </p188:txBody>
  </p188:cm>
</p188:cmLst>
</file>

<file path=ppt/comments/modernComment_102_0.xml><?xml version="1.0" encoding="utf-8"?>
<p188:cmLst xmlns:a="http://schemas.openxmlformats.org/drawingml/2006/main" xmlns:r="http://schemas.openxmlformats.org/officeDocument/2006/relationships" xmlns:p188="http://schemas.microsoft.com/office/powerpoint/2018/8/main">
  <p188:cm id="{73C5CA16-45C7-4683-9E46-FFDD5FBA34B6}" authorId="{7DBD4D44-EA86-34D7-6578-3936491608AC}" created="2024-10-19T19:06:48.252">
    <pc:sldMkLst xmlns:pc="http://schemas.microsoft.com/office/powerpoint/2013/main/command">
      <pc:docMk/>
      <pc:sldMk cId="0" sldId="258"/>
    </pc:sldMkLst>
    <p188:txBody>
      <a:bodyPr/>
      <a:lstStyle/>
      <a:p>
        <a:r>
          <a:rPr lang="pt-BR"/>
          <a:t>Responsável pela apresentação: Fran</a:t>
        </a:r>
      </a:p>
    </p188:txBody>
  </p188:cm>
  <p188:cm id="{B2AAAFF9-FF56-4C3F-9659-9BAE20F14495}" authorId="{7DBD4D44-EA86-34D7-6578-3936491608AC}" created="2024-10-19T22:26:16.061">
    <pc:sldMkLst xmlns:pc="http://schemas.microsoft.com/office/powerpoint/2013/main/command">
      <pc:docMk/>
      <pc:sldMk cId="0" sldId="258"/>
    </pc:sldMkLst>
    <p188:txBody>
      <a:bodyPr/>
      <a:lstStyle/>
      <a:p>
        <a:r>
          <a:rPr lang="pt-BR"/>
          <a:t>Fran:
-  A agenda dessa noite será composta por 7 tópicos, sendo eles: Motivação, Objetivos, Desenvolvimento, Resultados, Conclusão, Referências e Agradecimentos. A apresentação terá duração máxima de 15 minutos, seguida pela arguição dos professores.</a:t>
        </a:r>
      </a:p>
    </p188:txBody>
  </p188:cm>
</p188:cmLst>
</file>

<file path=ppt/comments/modernComment_103_0.xml><?xml version="1.0" encoding="utf-8"?>
<p188:cmLst xmlns:a="http://schemas.openxmlformats.org/drawingml/2006/main" xmlns:r="http://schemas.openxmlformats.org/officeDocument/2006/relationships" xmlns:p188="http://schemas.microsoft.com/office/powerpoint/2018/8/main">
  <p188:cm id="{787D431C-7371-4133-BBA0-CADA4FD70567}" authorId="{7DBD4D44-EA86-34D7-6578-3936491608AC}" created="2024-10-19T19:06:51.457">
    <pc:sldMkLst xmlns:pc="http://schemas.microsoft.com/office/powerpoint/2013/main/command">
      <pc:docMk/>
      <pc:sldMk cId="0" sldId="259"/>
    </pc:sldMkLst>
    <p188:txBody>
      <a:bodyPr/>
      <a:lstStyle/>
      <a:p>
        <a:r>
          <a:rPr lang="pt-BR"/>
          <a:t>Responsável pela apresentação: André</a:t>
        </a:r>
      </a:p>
    </p188:txBody>
  </p188:cm>
  <p188:cm id="{6E84B78D-BC24-4C6D-BFF1-962859A1C304}" authorId="{7DBD4D44-EA86-34D7-6578-3936491608AC}" created="2024-10-19T22:26:54.432">
    <pc:sldMkLst xmlns:pc="http://schemas.microsoft.com/office/powerpoint/2013/main/command">
      <pc:docMk/>
      <pc:sldMk cId="0" sldId="259"/>
    </pc:sldMkLst>
    <p188:txBody>
      <a:bodyPr/>
      <a:lstStyle/>
      <a:p>
        <a:r>
          <a:rPr lang="pt-BR"/>
          <a:t>André:
- Boa noite. 
A motivação desse trabalho contempla a demonstração da importância da Análise de Dados e Modelos Preditivos no mercado de varejo brasileiro, que foi impactado negativamente durante a pandemia de COVID-19, onde segundo o IBGE (2020), 33,5% das empresas reportaram efeitos negativos causados pela pandemia. Este estudo possui ênfase na área de comércio eletrônico, apresentando soluções para auxiliar empresas brasileiras cada vez mais serem “Data Driven”, ou seja, empresas orientada por dados.</a:t>
        </a:r>
      </a:p>
    </p188:txBody>
  </p188:cm>
</p188:cmLst>
</file>

<file path=ppt/comments/modernComment_105_0.xml><?xml version="1.0" encoding="utf-8"?>
<p188:cmLst xmlns:a="http://schemas.openxmlformats.org/drawingml/2006/main" xmlns:r="http://schemas.openxmlformats.org/officeDocument/2006/relationships" xmlns:p188="http://schemas.microsoft.com/office/powerpoint/2018/8/main">
  <p188:cm id="{0148380E-9497-4499-8380-7682E1AC5C6D}" authorId="{7DBD4D44-EA86-34D7-6578-3936491608AC}" created="2024-10-19T19:08:59.532">
    <pc:sldMkLst xmlns:pc="http://schemas.microsoft.com/office/powerpoint/2013/main/command">
      <pc:docMk/>
      <pc:sldMk cId="0" sldId="261"/>
    </pc:sldMkLst>
    <p188:txBody>
      <a:bodyPr/>
      <a:lstStyle/>
      <a:p>
        <a:r>
          <a:rPr lang="pt-BR"/>
          <a:t>Responsável pela apresentação: Gabriel</a:t>
        </a:r>
      </a:p>
    </p188:txBody>
  </p188:cm>
  <p188:cm id="{A4089436-2457-43AF-9433-23C81235AD8E}" authorId="{7DBD4D44-EA86-34D7-6578-3936491608AC}" created="2024-10-20T18:26:28.169">
    <pc:sldMkLst xmlns:pc="http://schemas.microsoft.com/office/powerpoint/2013/main/command">
      <pc:docMk/>
      <pc:sldMk cId="0" sldId="261"/>
    </pc:sldMkLst>
    <p188:txBody>
      <a:bodyPr/>
      <a:lstStyle/>
      <a:p>
        <a:r>
          <a:rPr lang="pt-BR"/>
          <a:t>Gabriel:
- Dividimos essa etapa em três pilares:
• Análise das Oportunidades
• Criação dos Algoritmos
• Análise e Conclusão dos Resultados</a:t>
        </a:r>
      </a:p>
    </p188:txBody>
  </p188:cm>
  <p188:cm id="{192D0492-A260-45D0-A70F-FA0EFDD0FCBB}" authorId="{7DBD4D44-EA86-34D7-6578-3936491608AC}" created="2024-10-25T23:22:16.383">
    <pc:sldMkLst xmlns:pc="http://schemas.microsoft.com/office/powerpoint/2013/main/command">
      <pc:docMk/>
      <pc:sldMk cId="0" sldId="261"/>
    </pc:sldMkLst>
    <p188:txBody>
      <a:bodyPr/>
      <a:lstStyle/>
      <a:p>
        <a:r>
          <a:rPr lang="pt-BR"/>
          <a:t>Gabriel:
- Na Análise das Oportunidades, teríamos que criar um algoritmo que respondesse o seguinte questionamento: "Qual a previsão de vendas para 2024, sem investimento inicial em marketing, com erro abaixo de 10%?"  </a:t>
        </a:r>
      </a:p>
    </p188:txBody>
  </p188:cm>
</p188:cmLst>
</file>

<file path=ppt/comments/modernComment_106_0.xml><?xml version="1.0" encoding="utf-8"?>
<p188:cmLst xmlns:a="http://schemas.openxmlformats.org/drawingml/2006/main" xmlns:r="http://schemas.openxmlformats.org/officeDocument/2006/relationships" xmlns:p188="http://schemas.microsoft.com/office/powerpoint/2018/8/main">
  <p188:cm id="{6971CE24-9F65-414B-B6BE-822B3F57E62A}" authorId="{7DBD4D44-EA86-34D7-6578-3936491608AC}" created="2024-10-19T19:22:52.772">
    <pc:sldMkLst xmlns:pc="http://schemas.microsoft.com/office/powerpoint/2013/main/command">
      <pc:docMk/>
      <pc:sldMk cId="0" sldId="262"/>
    </pc:sldMkLst>
    <p188:txBody>
      <a:bodyPr/>
      <a:lstStyle/>
      <a:p>
        <a:r>
          <a:rPr lang="pt-BR"/>
          <a:t>Deixar essa frase no telão após a finalização da apresentação.</a:t>
        </a:r>
      </a:p>
    </p188:txBody>
  </p188:cm>
  <p188:cm id="{215515B4-0459-4DCF-9B82-A41F55B04616}" authorId="{7DBD4D44-EA86-34D7-6578-3936491608AC}" created="2024-10-20T20:04:46.443">
    <pc:sldMkLst xmlns:pc="http://schemas.microsoft.com/office/powerpoint/2013/main/command">
      <pc:docMk/>
      <pc:sldMk cId="0" sldId="262"/>
    </pc:sldMkLst>
    <p188:txBody>
      <a:bodyPr/>
      <a:lstStyle/>
      <a:p>
        <a:r>
          <a:rPr lang="pt-BR"/>
          <a:t>Fran:
- Finalizo nossa apresentação com essa frase inspiradora do Alan Turing, conhecido como pai da Ciência da Computação.</a:t>
        </a:r>
      </a:p>
    </p188:txBody>
  </p188:cm>
</p188:cmLst>
</file>

<file path=ppt/comments/modernComment_109_0.xml><?xml version="1.0" encoding="utf-8"?>
<p188:cmLst xmlns:a="http://schemas.openxmlformats.org/drawingml/2006/main" xmlns:r="http://schemas.openxmlformats.org/officeDocument/2006/relationships" xmlns:p188="http://schemas.microsoft.com/office/powerpoint/2018/8/main">
  <p188:cm id="{24DA399E-518A-4644-BFB7-711E669C205F}" authorId="{7DBD4D44-EA86-34D7-6578-3936491608AC}" created="2024-10-19T19:14:07.282">
    <pc:sldMkLst xmlns:pc="http://schemas.microsoft.com/office/powerpoint/2013/main/command">
      <pc:docMk/>
      <pc:sldMk cId="0" sldId="265"/>
    </pc:sldMkLst>
    <p188:txBody>
      <a:bodyPr/>
      <a:lstStyle/>
      <a:p>
        <a:r>
          <a:rPr lang="pt-BR"/>
          <a:t>Responsável pela apresentação: Gabriel, Fran e Caio
Gabriel: Algoritmo de Conexão 
Caio: Algoritmo de Predição
Fran: Algoritmo de Validação</a:t>
        </a:r>
      </a:p>
    </p188:txBody>
  </p188:cm>
  <p188:cm id="{E349B0C6-96EA-4890-8457-1D4BAE10A841}" authorId="{7DBD4D44-EA86-34D7-6578-3936491608AC}" created="2024-10-20T18:39:00.277">
    <ac:txMkLst xmlns:ac="http://schemas.microsoft.com/office/drawing/2013/main/command">
      <pc:docMk xmlns:pc="http://schemas.microsoft.com/office/powerpoint/2013/main/command"/>
      <pc:sldMk xmlns:pc="http://schemas.microsoft.com/office/powerpoint/2013/main/command" cId="0" sldId="265"/>
      <ac:spMk id="334" creationId="{00000000-0000-0000-0000-000000000000}"/>
      <ac:txMk cp="0" len="73">
        <ac:context len="74" hash="2666706800"/>
      </ac:txMk>
    </ac:txMkLst>
    <p188:pos x="7333473" y="273808"/>
    <p188:txBody>
      <a:bodyPr/>
      <a:lstStyle/>
      <a:p>
        <a:r>
          <a:rPr lang="pt-BR"/>
          <a:t>Gabriel:
- Foram desenvolvidos três algoritmos. 
O Algoritmo de Conexão foi desenvolvido com o intuito de realizar a conexão com o banco de dados no RDS para leitura e criação do DataFrame que posteriormente foi utilizado no Algoritmo de Predição. A linguagem utilizada foi Python e também utilizamos algumas bibliotecas:
• Pandas: para leitura e criação do DataFrame.
• SQLAlchemy: para conexão com o RDS.
• Dotenv: para acessar as credenciais do banco a partir de um arquivo .env, garantindo a segurança das informações sensíveis.</a:t>
        </a:r>
      </a:p>
    </p188:txBody>
  </p188:cm>
  <p188:cm id="{369CD1C7-521E-4562-918D-021BB0A4055E}" authorId="{7DBD4D44-EA86-34D7-6578-3936491608AC}" created="2024-10-20T18:44:41.707">
    <ac:txMkLst xmlns:ac="http://schemas.microsoft.com/office/drawing/2013/main/command">
      <pc:docMk xmlns:pc="http://schemas.microsoft.com/office/powerpoint/2013/main/command"/>
      <pc:sldMk xmlns:pc="http://schemas.microsoft.com/office/powerpoint/2013/main/command" cId="0" sldId="265"/>
      <ac:spMk id="336" creationId="{00000000-0000-0000-0000-000000000000}"/>
      <ac:txMk cp="0" len="94">
        <ac:context len="96" hash="909368723"/>
      </ac:txMk>
    </ac:txMkLst>
    <p188:pos x="7308759" y="1562"/>
    <p188:txBody>
      <a:bodyPr/>
      <a:lstStyle/>
      <a:p>
        <a:r>
          <a:rPr lang="pt-BR"/>
          <a:t>Caio:
- O Algoritmo de Predição, foi desenvolvido para criação as previsões, a partir do DataFrame criado no Algoritmo de Conexão, contendo as transações bem-sucedidas entre 2019 e 2023 da empresa. Utilizamos as bibliotecas:
• Pandas: para manipular e salvar os dados.
• NumPy: para manipulação de arrays.
• Scikit-learn: para aplicar e treinar o modelo de regressão linear.
• Matplotlib: para criar gráficos e tabelas que facilitassem a visualização dos resultados.</a:t>
        </a:r>
      </a:p>
    </p188:txBody>
  </p188:cm>
  <p188:cm id="{D4BC06C5-21F5-44F2-A953-15FF5C08884E}" authorId="{7DBD4D44-EA86-34D7-6578-3936491608AC}" created="2024-10-20T18:59:41.124">
    <ac:txMkLst xmlns:ac="http://schemas.microsoft.com/office/drawing/2013/main/command">
      <pc:docMk xmlns:pc="http://schemas.microsoft.com/office/powerpoint/2013/main/command"/>
      <pc:sldMk xmlns:pc="http://schemas.microsoft.com/office/powerpoint/2013/main/command" cId="0" sldId="265"/>
      <ac:spMk id="338" creationId="{00000000-0000-0000-0000-000000000000}"/>
      <ac:txMk cp="0" len="116">
        <ac:context len="117" hash="322844781"/>
      </ac:txMk>
    </ac:txMkLst>
    <p188:pos x="6872178" y="301213"/>
    <p188:txBody>
      <a:bodyPr/>
      <a:lstStyle/>
      <a:p>
        <a:r>
          <a:rPr lang="pt-BR"/>
          <a:t>Fran:
- O algoritmo de validação foi desenvolvido para verificar os resultados obtidos através do Algoritmo de Predição, onde foram geradas as métricas de avaliação e gráficos. As bibliotecas utilizadas foram:
• Pandas: para carregamento dos dados e organização dos DataFrames.
• Numpy: para realizar operações matemáticas.
• Matplotlib e Seaborn: para criação dos gráficos.
• Scipy: para realizar testes de normalidade.
• Scikit-learn: para cálculo das métricas de erro.
Todas as bibliotecas juntas formaram um conjunto poderoso para análise, modelagem e visualização de dados.</a:t>
        </a:r>
      </a:p>
    </p188:txBody>
  </p188:cm>
</p188:cmLst>
</file>

<file path=ppt/comments/modernComment_10A_0.xml><?xml version="1.0" encoding="utf-8"?>
<p188:cmLst xmlns:a="http://schemas.openxmlformats.org/drawingml/2006/main" xmlns:r="http://schemas.openxmlformats.org/officeDocument/2006/relationships" xmlns:p188="http://schemas.microsoft.com/office/powerpoint/2018/8/main">
  <p188:cm id="{5762155B-54D7-4210-8BC8-DB1C1C45A2D9}" authorId="{7DBD4D44-EA86-34D7-6578-3936491608AC}" created="2024-10-19T19:06:54.421">
    <pc:sldMkLst xmlns:pc="http://schemas.microsoft.com/office/powerpoint/2013/main/command">
      <pc:docMk/>
      <pc:sldMk cId="0" sldId="266"/>
    </pc:sldMkLst>
    <p188:txBody>
      <a:bodyPr/>
      <a:lstStyle/>
      <a:p>
        <a:r>
          <a:rPr lang="pt-BR"/>
          <a:t>Responsável pela apresentação: Caio</a:t>
        </a:r>
      </a:p>
    </p188:txBody>
  </p188:cm>
  <p188:cm id="{F8324BF7-C22B-4B22-AA57-47B7E2A01D0C}" authorId="{7DBD4D44-EA86-34D7-6578-3936491608AC}" created="2024-10-19T22:27:51.672">
    <pc:sldMkLst xmlns:pc="http://schemas.microsoft.com/office/powerpoint/2013/main/command">
      <pc:docMk/>
      <pc:sldMk cId="0" sldId="266"/>
    </pc:sldMkLst>
    <p188:txBody>
      <a:bodyPr/>
      <a:lstStyle/>
      <a:p>
        <a:r>
          <a:rPr lang="pt-BR"/>
          <a:t>Caio:
- Boa noite. Os objetivos apresentados são: 
• Modelagem e Criação do Banco de Dados
• Criação do E-commerce da empresa fictícia CALFJ&amp;Co
• Desenvolvimento e documentação do Algoritmo Preditivo 
• Apresentação dos dados através de um dashboard.</a:t>
        </a:r>
      </a:p>
    </p188:txBody>
  </p188:cm>
</p188:cmLst>
</file>

<file path=ppt/comments/modernComment_132_8F3AEC55.xml><?xml version="1.0" encoding="utf-8"?>
<p188:cmLst xmlns:a="http://schemas.openxmlformats.org/drawingml/2006/main" xmlns:r="http://schemas.openxmlformats.org/officeDocument/2006/relationships" xmlns:p188="http://schemas.microsoft.com/office/powerpoint/2018/8/main">
  <p188:cm id="{F0B85246-C61E-46FB-8CFE-A2FE06522B3B}" authorId="{7DBD4D44-EA86-34D7-6578-3936491608AC}" created="2024-10-19T19:07:07.007">
    <pc:sldMkLst xmlns:pc="http://schemas.microsoft.com/office/powerpoint/2013/main/command">
      <pc:docMk/>
      <pc:sldMk cId="2403003477" sldId="306"/>
    </pc:sldMkLst>
    <p188:txBody>
      <a:bodyPr/>
      <a:lstStyle/>
      <a:p>
        <a:r>
          <a:rPr lang="pt-BR"/>
          <a:t>Responsável pela apresentação: João</a:t>
        </a:r>
      </a:p>
    </p188:txBody>
  </p188:cm>
  <p188:cm id="{3A9A5B22-20CF-4EE9-AF43-20973AF915A5}" authorId="{7DBD4D44-EA86-34D7-6578-3936491608AC}" created="2024-10-20T18:04:22.961">
    <pc:sldMkLst xmlns:pc="http://schemas.microsoft.com/office/powerpoint/2013/main/command">
      <pc:docMk/>
      <pc:sldMk cId="2403003477" sldId="306"/>
    </pc:sldMkLst>
    <p188:txBody>
      <a:bodyPr/>
      <a:lstStyle/>
      <a:p>
        <a:r>
          <a:rPr lang="pt-BR"/>
          <a:t>João:
- Boa noite a todos, o primeiro grande desenvolvimento do projeto, consistiu na modelagem e criação do Banco de Dados.</a:t>
        </a:r>
      </a:p>
    </p188:txBody>
  </p188:cm>
</p188:cmLst>
</file>

<file path=ppt/comments/modernComment_136_8D5E2B03.xml><?xml version="1.0" encoding="utf-8"?>
<p188:cmLst xmlns:a="http://schemas.openxmlformats.org/drawingml/2006/main" xmlns:r="http://schemas.openxmlformats.org/officeDocument/2006/relationships" xmlns:p188="http://schemas.microsoft.com/office/powerpoint/2018/8/main">
  <p188:cm id="{1B27C46C-FBE4-4B7C-A6C0-A1C5C79EF59E}" authorId="{7DBD4D44-EA86-34D7-6578-3936491608AC}" created="2024-10-19T19:07:54.453">
    <pc:sldMkLst xmlns:pc="http://schemas.microsoft.com/office/powerpoint/2013/main/command">
      <pc:docMk/>
      <pc:sldMk cId="2371758851" sldId="310"/>
    </pc:sldMkLst>
    <p188:txBody>
      <a:bodyPr/>
      <a:lstStyle/>
      <a:p>
        <a:r>
          <a:rPr lang="pt-BR"/>
          <a:t>Responsável pela apresentação: Laís</a:t>
        </a:r>
      </a:p>
    </p188:txBody>
  </p188:cm>
  <p188:cm id="{EA7BF1CA-D6DB-4CAA-9308-A983CE6B02BC}" authorId="{7DBD4D44-EA86-34D7-6578-3936491608AC}" created="2024-10-20T18:10:00.385">
    <pc:sldMkLst xmlns:pc="http://schemas.microsoft.com/office/powerpoint/2013/main/command">
      <pc:docMk/>
      <pc:sldMk cId="2371758851" sldId="310"/>
    </pc:sldMkLst>
    <p188:txBody>
      <a:bodyPr/>
      <a:lstStyle/>
      <a:p>
        <a:r>
          <a:rPr lang="pt-BR"/>
          <a:t>Lais:
- O segundo grande desenvolvimento foi a criação de uma página web, para simulação do e-commerce da loja.</a:t>
        </a:r>
      </a:p>
    </p188:txBody>
  </p188:cm>
</p188:cmLst>
</file>

<file path=ppt/comments/modernComment_137_36BCAC71.xml><?xml version="1.0" encoding="utf-8"?>
<p188:cmLst xmlns:a="http://schemas.openxmlformats.org/drawingml/2006/main" xmlns:r="http://schemas.openxmlformats.org/officeDocument/2006/relationships" xmlns:p188="http://schemas.microsoft.com/office/powerpoint/2018/8/main">
  <p188:cm id="{C7B58083-49CE-4E57-88AE-1A9E8F044F3D}" authorId="{7DBD4D44-EA86-34D7-6578-3936491608AC}" created="2024-10-19T19:08:54.451">
    <pc:sldMkLst xmlns:pc="http://schemas.microsoft.com/office/powerpoint/2013/main/command">
      <pc:docMk/>
      <pc:sldMk cId="918334577" sldId="311"/>
    </pc:sldMkLst>
    <p188:txBody>
      <a:bodyPr/>
      <a:lstStyle/>
      <a:p>
        <a:r>
          <a:rPr lang="pt-BR"/>
          <a:t>Responsável pela apresentação: Gabriel</a:t>
        </a:r>
      </a:p>
    </p188:txBody>
  </p188:cm>
  <p188:cm id="{C959595F-9028-460A-974F-7462A107208F}" authorId="{7DBD4D44-EA86-34D7-6578-3936491608AC}" created="2024-10-20T18:24:02.269">
    <pc:sldMkLst xmlns:pc="http://schemas.microsoft.com/office/powerpoint/2013/main/command">
      <pc:docMk/>
      <pc:sldMk cId="918334577" sldId="311"/>
    </pc:sldMkLst>
    <p188:txBody>
      <a:bodyPr/>
      <a:lstStyle/>
      <a:p>
        <a:r>
          <a:rPr lang="pt-BR"/>
          <a:t>Gabriel:
- Boa noite, o terceiro grande desenvolvimento foi o desenvolvimento dos Algoritmos.</a:t>
        </a:r>
      </a:p>
    </p188:txBody>
  </p188:cm>
</p188:cmLst>
</file>

<file path=ppt/comments/modernComment_138_6870726.xml><?xml version="1.0" encoding="utf-8"?>
<p188:cmLst xmlns:a="http://schemas.openxmlformats.org/drawingml/2006/main" xmlns:r="http://schemas.openxmlformats.org/officeDocument/2006/relationships" xmlns:p188="http://schemas.microsoft.com/office/powerpoint/2018/8/main">
  <p188:cm id="{3BF4861E-E1F5-48A7-BC80-6B17A58BD669}" authorId="{7DBD4D44-EA86-34D7-6578-3936491608AC}" created="2024-10-19T19:09:58.306">
    <pc:sldMkLst xmlns:pc="http://schemas.microsoft.com/office/powerpoint/2013/main/command">
      <pc:docMk/>
      <pc:sldMk cId="109512486" sldId="312"/>
    </pc:sldMkLst>
    <p188:txBody>
      <a:bodyPr/>
      <a:lstStyle/>
      <a:p>
        <a:r>
          <a:rPr lang="pt-BR"/>
          <a:t>Responsável pela apresentação: André</a:t>
        </a:r>
      </a:p>
    </p188:txBody>
  </p188:cm>
  <p188:cm id="{8227B949-AB2C-4AAF-A1E4-11184CC733A2}" authorId="{7DBD4D44-EA86-34D7-6578-3936491608AC}" created="2024-10-20T19:26:26.575">
    <pc:sldMkLst xmlns:pc="http://schemas.microsoft.com/office/powerpoint/2013/main/command">
      <pc:docMk/>
      <pc:sldMk cId="109512486" sldId="312"/>
    </pc:sldMkLst>
    <p188:txBody>
      <a:bodyPr/>
      <a:lstStyle/>
      <a:p>
        <a:r>
          <a:rPr lang="pt-BR"/>
          <a:t>André:
- O quarto e último grande desenvolvimento foi a criação de um dashboard interativo para apresentar os dados da predição e insights baseados nos dados da empresa.</a:t>
        </a:r>
      </a:p>
    </p188:txBody>
  </p188:cm>
</p188:cmLst>
</file>

<file path=ppt/comments/modernComment_139_9EFF5DBB.xml><?xml version="1.0" encoding="utf-8"?>
<p188:cmLst xmlns:a="http://schemas.openxmlformats.org/drawingml/2006/main" xmlns:r="http://schemas.openxmlformats.org/officeDocument/2006/relationships" xmlns:p188="http://schemas.microsoft.com/office/powerpoint/2018/8/main">
  <p188:cm id="{CFE14D0E-0977-4C72-B995-44AFE1AE7423}" authorId="{7DBD4D44-EA86-34D7-6578-3936491608AC}" created="2024-10-19T19:06:34.014">
    <pc:sldMkLst xmlns:pc="http://schemas.microsoft.com/office/powerpoint/2013/main/command">
      <pc:docMk/>
      <pc:sldMk cId="2667535803" sldId="313"/>
    </pc:sldMkLst>
    <p188:txBody>
      <a:bodyPr/>
      <a:lstStyle/>
      <a:p>
        <a:r>
          <a:rPr lang="pt-BR"/>
          <a:t>Responsável pela apresentação: Fran</a:t>
        </a:r>
      </a:p>
    </p188:txBody>
  </p188:cm>
  <p188:cm id="{5870A89C-4FD3-44FA-A532-EA85E9D20675}" authorId="{7DBD4D44-EA86-34D7-6578-3936491608AC}" created="2024-10-19T22:35:39.945">
    <pc:sldMkLst xmlns:pc="http://schemas.microsoft.com/office/powerpoint/2013/main/command">
      <pc:docMk/>
      <pc:sldMk cId="2667535803" sldId="313"/>
    </pc:sldMkLst>
    <p188:txBody>
      <a:bodyPr/>
      <a:lstStyle/>
      <a:p>
        <a:r>
          <a:rPr lang="pt-BR"/>
          <a:t>Fran:
- Iniciaremos a apresentação do Desenvolvimento do Projeto, que apresentará as soluções, tecnologias, softwares e serviços utilizadas na execução de todo projeto.</a:t>
        </a:r>
      </a:p>
    </p188:txBody>
  </p188:cm>
</p188:cmLst>
</file>

<file path=ppt/comments/modernComment_13A_134F5759.xml><?xml version="1.0" encoding="utf-8"?>
<p188:cmLst xmlns:a="http://schemas.openxmlformats.org/drawingml/2006/main" xmlns:r="http://schemas.openxmlformats.org/officeDocument/2006/relationships" xmlns:p188="http://schemas.microsoft.com/office/powerpoint/2018/8/main">
  <p188:cm id="{639E40E7-85B3-41D5-87A4-A36E98B4B35F}" authorId="{7DBD4D44-EA86-34D7-6578-3936491608AC}" created="2024-10-19T19:15:06.869">
    <pc:sldMkLst xmlns:pc="http://schemas.microsoft.com/office/powerpoint/2013/main/command">
      <pc:docMk/>
      <pc:sldMk cId="323966809" sldId="314"/>
    </pc:sldMkLst>
    <p188:txBody>
      <a:bodyPr/>
      <a:lstStyle/>
      <a:p>
        <a:r>
          <a:rPr lang="pt-BR"/>
          <a:t>Responsável pela apresentação: Laís e Gabriel</a:t>
        </a:r>
      </a:p>
    </p188:txBody>
  </p188:cm>
  <p188:cm id="{7173F7ED-381B-478B-A4AC-F4854EC1EA25}" authorId="{7DBD4D44-EA86-34D7-6578-3936491608AC}" created="2024-10-20T19:55:39.750">
    <pc:sldMkLst xmlns:pc="http://schemas.microsoft.com/office/powerpoint/2013/main/command">
      <pc:docMk/>
      <pc:sldMk cId="323966809" sldId="314"/>
    </pc:sldMkLst>
    <p188:txBody>
      <a:bodyPr/>
      <a:lstStyle/>
      <a:p>
        <a:r>
          <a:rPr lang="pt-BR"/>
          <a:t>Lais:
- Os resultados obtidos através do modelo desenvolvido, mostram uma utilização eficaz da Regressão Linear Simples para o cenário apresentado, validando de forma positiva seu uso. </a:t>
        </a:r>
      </a:p>
    </p188:txBody>
  </p188:cm>
  <p188:cm id="{F253F0D5-85DD-4FD4-A583-3F490335A774}" authorId="{7DBD4D44-EA86-34D7-6578-3936491608AC}" created="2024-11-07T21:01:53.301">
    <pc:sldMkLst xmlns:pc="http://schemas.microsoft.com/office/powerpoint/2013/main/command">
      <pc:docMk/>
      <pc:sldMk cId="323966809" sldId="314"/>
    </pc:sldMkLst>
    <p188:txBody>
      <a:bodyPr/>
      <a:lstStyle/>
      <a:p>
        <a:r>
          <a:rPr lang="pt-BR"/>
          <a:t>Gabriel:
- Além disso, a integração do modelo com os dados obtidos através de interações entre os usuários do site e a apresentação no dashboard, permitiram uma visualização clara dos dados, servindo como uma solução completa baseada em dados.</a:t>
        </a:r>
      </a:p>
    </p188:txBody>
  </p188:cm>
</p188:cmLst>
</file>

<file path=ppt/comments/modernComment_13B_AA747BCF.xml><?xml version="1.0" encoding="utf-8"?>
<p188:cmLst xmlns:a="http://schemas.openxmlformats.org/drawingml/2006/main" xmlns:r="http://schemas.openxmlformats.org/officeDocument/2006/relationships" xmlns:p188="http://schemas.microsoft.com/office/powerpoint/2018/8/main">
  <p188:cm id="{E6A359D1-1A23-494B-A5D5-D53001CD2E8F}" authorId="{7DBD4D44-EA86-34D7-6578-3936491608AC}" created="2024-10-19T19:15:16.890">
    <pc:sldMkLst xmlns:pc="http://schemas.microsoft.com/office/powerpoint/2013/main/command">
      <pc:docMk/>
      <pc:sldMk cId="2859760591" sldId="315"/>
    </pc:sldMkLst>
    <p188:txBody>
      <a:bodyPr/>
      <a:lstStyle/>
      <a:p>
        <a:r>
          <a:rPr lang="pt-BR"/>
          <a:t>Responsável pela apresentação: Caio e João</a:t>
        </a:r>
      </a:p>
    </p188:txBody>
  </p188:cm>
  <p188:cm id="{D6C5C218-51E8-47DF-B1BA-DA5D9E89DD67}" authorId="{7DBD4D44-EA86-34D7-6578-3936491608AC}" created="2024-10-20T19:55:59.955">
    <pc:sldMkLst xmlns:pc="http://schemas.microsoft.com/office/powerpoint/2013/main/command">
      <pc:docMk/>
      <pc:sldMk cId="2859760591" sldId="315"/>
    </pc:sldMkLst>
    <p188:txBody>
      <a:bodyPr/>
      <a:lstStyle/>
      <a:p>
        <a:r>
          <a:rPr lang="pt-BR"/>
          <a:t>Caio:
- Como conclusão do projeto, conseguimos observar o impacto positivo que o uso de modelos preditivos pode apresentar no setor do varejo brasileiro. Foi desenvolvida uma simulação de e-commerce da empresa fictícia CALFJ &amp; Co e através da utilização de Regressão Linear Simples, foi apresentada uma solução para previsão de vendas futuras, baseadas em dados históricos.</a:t>
        </a:r>
      </a:p>
    </p188:txBody>
  </p188:cm>
  <p188:cm id="{5EF4726A-0C01-4307-BA1A-0E5AAA6879C9}" authorId="{7DBD4D44-EA86-34D7-6578-3936491608AC}" created="2024-10-20T19:56:16.592">
    <pc:sldMkLst xmlns:pc="http://schemas.microsoft.com/office/powerpoint/2013/main/command">
      <pc:docMk/>
      <pc:sldMk cId="2859760591" sldId="315"/>
    </pc:sldMkLst>
    <p188:txBody>
      <a:bodyPr/>
      <a:lstStyle/>
      <a:p>
        <a:r>
          <a:rPr lang="pt-BR"/>
          <a:t>João:
- Conseguimos integrar diversas áreas da computação, como front e back-end, análise e visualização de dados, ampliando nosso conhecimento através do uso de diversas ferramentas e tecnologias, como Python, AWS, PostgreSQL, Figma, Unity e PowerBI. A experiência proporcionou uma visão prática sobre o uso estratégico da tecnologia nas empresas.</a:t>
        </a:r>
      </a:p>
    </p188:txBody>
  </p188:cm>
</p188:cmLst>
</file>

<file path=ppt/comments/modernComment_13C_ED3BEF67.xml><?xml version="1.0" encoding="utf-8"?>
<p188:cmLst xmlns:a="http://schemas.openxmlformats.org/drawingml/2006/main" xmlns:r="http://schemas.openxmlformats.org/officeDocument/2006/relationships" xmlns:p188="http://schemas.microsoft.com/office/powerpoint/2018/8/main">
  <p188:cm id="{6F929E57-8CBC-4080-B218-4C1134728E33}" authorId="{7DBD4D44-EA86-34D7-6578-3936491608AC}" created="2024-10-19T19:15:31.716">
    <pc:sldMkLst xmlns:pc="http://schemas.microsoft.com/office/powerpoint/2013/main/command">
      <pc:docMk/>
      <pc:sldMk cId="3980128103" sldId="316"/>
    </pc:sldMkLst>
    <p188:txBody>
      <a:bodyPr/>
      <a:lstStyle/>
      <a:p>
        <a:r>
          <a:rPr lang="pt-BR"/>
          <a:t>Responsável pela apresentação: André</a:t>
        </a:r>
      </a:p>
    </p188:txBody>
  </p188:cm>
  <p188:cm id="{EB69786C-25A3-44AB-A2C8-234347DF1B1D}" authorId="{7DBD4D44-EA86-34D7-6578-3936491608AC}" created="2024-10-20T19:58:03.805">
    <pc:sldMkLst xmlns:pc="http://schemas.microsoft.com/office/powerpoint/2013/main/command">
      <pc:docMk/>
      <pc:sldMk cId="3980128103" sldId="316"/>
    </pc:sldMkLst>
    <p188:txBody>
      <a:bodyPr/>
      <a:lstStyle/>
      <a:p>
        <a:r>
          <a:rPr lang="pt-BR"/>
          <a:t>André:
- Aqui estão as referências utilizadas para a elaboração dessa apresentação, as referências completas utilizadas para toda a elaboração do trabalho, pode ser vista na documentação apresentada aos professores.</a:t>
        </a:r>
      </a:p>
    </p188:txBody>
  </p188:cm>
</p188:cmLst>
</file>

<file path=ppt/comments/modernComment_13D_AC7D7D84.xml><?xml version="1.0" encoding="utf-8"?>
<p188:cmLst xmlns:a="http://schemas.openxmlformats.org/drawingml/2006/main" xmlns:r="http://schemas.openxmlformats.org/officeDocument/2006/relationships" xmlns:p188="http://schemas.microsoft.com/office/powerpoint/2018/8/main">
  <p188:cm id="{4C547242-10CE-4CE7-9C32-B37F856D94A9}" authorId="{7DBD4D44-EA86-34D7-6578-3936491608AC}" created="2024-10-19T19:07:12.488">
    <pc:sldMkLst xmlns:pc="http://schemas.microsoft.com/office/powerpoint/2013/main/command">
      <pc:docMk/>
      <pc:sldMk cId="2893905284" sldId="317"/>
    </pc:sldMkLst>
    <p188:txBody>
      <a:bodyPr/>
      <a:lstStyle/>
      <a:p>
        <a:r>
          <a:rPr lang="pt-BR"/>
          <a:t>Responsável pela apresentação: João e Lais</a:t>
        </a:r>
      </a:p>
    </p188:txBody>
  </p188:cm>
  <p188:cm id="{1F8171AA-4E3B-496A-B874-6C0834658604}" authorId="{7DBD4D44-EA86-34D7-6578-3936491608AC}" created="2024-10-20T18:04:42.702">
    <pc:sldMkLst xmlns:pc="http://schemas.microsoft.com/office/powerpoint/2013/main/command">
      <pc:docMk/>
      <pc:sldMk cId="2893905284" sldId="317"/>
    </pc:sldMkLst>
    <p188:txBody>
      <a:bodyPr/>
      <a:lstStyle/>
      <a:p>
        <a:r>
          <a:rPr lang="pt-BR"/>
          <a:t>João:
- Iniciamos pelo Modelo Entidade-Relacionamento que foi parte fundamental do processo, em que após a abstração de uma loja de roupas, definimos quais seriam entidades fortes, fracas e os atributos necessários.
- Para elaboração do Modelo Conceitual e Modelo Lógico, escolhemos o software BR Modelo, um software brasileiro, open source e com foco na modelagem de banco de dados relacionais. Infelizmente o BR Modelo não dá suporte a modelagem de Modelo Físico, como solução, utilizamos o software SQL Power Architect, também open source e que supriu muito bem nossas necessidades.</a:t>
        </a:r>
      </a:p>
    </p188:txBody>
  </p188:cm>
  <p188:cm id="{9319C765-2B23-466A-B74A-A36024414C8A}" authorId="{7DBD4D44-EA86-34D7-6578-3936491608AC}" created="2024-10-20T18:04:58.298">
    <pc:sldMkLst xmlns:pc="http://schemas.microsoft.com/office/powerpoint/2013/main/command">
      <pc:docMk/>
      <pc:sldMk cId="2893905284" sldId="317"/>
    </pc:sldMkLst>
    <p188:txBody>
      <a:bodyPr/>
      <a:lstStyle/>
      <a:p>
        <a:r>
          <a:rPr lang="pt-BR"/>
          <a:t>Lais:
- Boa noite, bom, após a modelagem, precisávamos escolher um Sistema Gerenciador de Banco de Dados para implementar nosso modelo. Com as sugestões do professor Baltazar, optamos pelo PostgreSQL, por ser open source e não termos problemas futuros com licença. Além disso, ele é amplamente compatível com bancos de dados relacionais e não relacionais, oferecendo propriedades ACID.
- Já para hospedar nosso banco, utilizamos o serviço Relational Database Service (RDS) da AWS, onde mantivemos a instância do banco de dados.</a:t>
        </a:r>
      </a:p>
    </p188:txBody>
  </p188:cm>
</p188:cmLst>
</file>

<file path=ppt/comments/modernComment_141_1B20F768.xml><?xml version="1.0" encoding="utf-8"?>
<p188:cmLst xmlns:a="http://schemas.openxmlformats.org/drawingml/2006/main" xmlns:r="http://schemas.openxmlformats.org/officeDocument/2006/relationships" xmlns:p188="http://schemas.microsoft.com/office/powerpoint/2018/8/main">
  <p188:cm id="{98B48364-BAA2-462B-AA6A-EEEF0503B716}" authorId="{7DBD4D44-EA86-34D7-6578-3936491608AC}" created="2024-10-19T19:07:33.457">
    <pc:sldMkLst xmlns:pc="http://schemas.microsoft.com/office/powerpoint/2013/main/command">
      <pc:docMk/>
      <pc:sldMk cId="455145320" sldId="321"/>
    </pc:sldMkLst>
    <p188:txBody>
      <a:bodyPr/>
      <a:lstStyle/>
      <a:p>
        <a:r>
          <a:rPr lang="pt-BR"/>
          <a:t>Responsável pela apresentação: João e Lais</a:t>
        </a:r>
      </a:p>
    </p188:txBody>
  </p188:cm>
  <p188:cm id="{8531EAD0-E45F-4261-989E-D525FA0E9F0A}" authorId="{7DBD4D44-EA86-34D7-6578-3936491608AC}" created="2024-10-20T18:07:39.268">
    <pc:sldMkLst xmlns:pc="http://schemas.microsoft.com/office/powerpoint/2013/main/command">
      <pc:docMk/>
      <pc:sldMk cId="455145320" sldId="321"/>
    </pc:sldMkLst>
    <p188:txBody>
      <a:bodyPr/>
      <a:lstStyle/>
      <a:p>
        <a:r>
          <a:rPr lang="pt-BR"/>
          <a:t>João:
- Com o banco criado, precisávamos populá-lo com dados. Desenvolvemos um algoritmo em Python que nos permitiu carregar 4,5 milhões de registros instantaneamente, a partir de arquivos CSV previamente preparados.</a:t>
        </a:r>
      </a:p>
    </p188:txBody>
  </p188:cm>
  <p188:cm id="{28A84D16-DFE2-456C-8233-42E768CFE869}" authorId="{7DBD4D44-EA86-34D7-6578-3936491608AC}" created="2024-10-20T18:07:50.364">
    <pc:sldMkLst xmlns:pc="http://schemas.microsoft.com/office/powerpoint/2013/main/command">
      <pc:docMk/>
      <pc:sldMk cId="455145320" sldId="321"/>
    </pc:sldMkLst>
    <p188:txBody>
      <a:bodyPr/>
      <a:lstStyle/>
      <a:p>
        <a:r>
          <a:rPr lang="pt-BR"/>
          <a:t>Lais:
- Nessa etapa, o uso de bibliotecas foi essencial. Utilizamos:
• Pandas: para leitura e carregamento das informações nas tabelas.
• SQLAlchemy: para criar a conexão com o PostgreSQL.
• Dotenv: para acessar as credenciais do banco a partir de um arquivo .env, garantindo a segurança das informações sensíveis.</a:t>
        </a:r>
      </a:p>
    </p188:txBody>
  </p188:cm>
</p188:cmLst>
</file>

<file path=ppt/comments/modernComment_143_274B3AED.xml><?xml version="1.0" encoding="utf-8"?>
<p188:cmLst xmlns:a="http://schemas.openxmlformats.org/drawingml/2006/main" xmlns:r="http://schemas.openxmlformats.org/officeDocument/2006/relationships" xmlns:p188="http://schemas.microsoft.com/office/powerpoint/2018/8/main">
  <p188:cm id="{1D75E9C7-CB81-4140-B066-7DE7172AA5F8}" authorId="{7DBD4D44-EA86-34D7-6578-3936491608AC}" created="2024-10-19T19:08:25.609">
    <pc:sldMkLst xmlns:pc="http://schemas.microsoft.com/office/powerpoint/2013/main/command">
      <pc:docMk/>
      <pc:sldMk cId="659241709" sldId="323"/>
    </pc:sldMkLst>
    <p188:txBody>
      <a:bodyPr/>
      <a:lstStyle/>
      <a:p>
        <a:r>
          <a:rPr lang="pt-BR"/>
          <a:t>Responsável pela apresentação: Caio</a:t>
        </a:r>
      </a:p>
    </p188:txBody>
  </p188:cm>
  <p188:cm id="{AAD30FCE-8C3D-40FD-A9E7-F9A219704D16}" authorId="{7DBD4D44-EA86-34D7-6578-3936491608AC}" created="2024-10-20T18:18:13.690">
    <pc:sldMkLst xmlns:pc="http://schemas.microsoft.com/office/powerpoint/2013/main/command">
      <pc:docMk/>
      <pc:sldMk cId="659241709" sldId="323"/>
    </pc:sldMkLst>
    <p188:txBody>
      <a:bodyPr/>
      <a:lstStyle/>
      <a:p>
        <a:r>
          <a:rPr lang="pt-BR"/>
          <a:t>Caio:
- Para o desenvolvimento do site, utilizamos a plataforma de desenvolvimento Unity, onde a linguagem de programação nativa é o C#. Verificamos que seria necessário realizar a integração com um catálogo de produtos, presentes no banco de dados, e através do uso de JSON foi possível realizar o carregamento dinâmico dos dados e a implementação de uma interface gráfica fluida para interação dos usuários.</a:t>
        </a:r>
      </a:p>
    </p188:txBody>
  </p188:cm>
  <p188:cm id="{A00A652E-15AB-43F5-8189-4372CFB2A8FC}" authorId="{7DBD4D44-EA86-34D7-6578-3936491608AC}" created="2024-10-26T19:31:25.178">
    <pc:sldMkLst xmlns:pc="http://schemas.microsoft.com/office/powerpoint/2013/main/command">
      <pc:docMk/>
      <pc:sldMk cId="659241709" sldId="323"/>
    </pc:sldMkLst>
    <p188:txBody>
      <a:bodyPr/>
      <a:lstStyle/>
      <a:p>
        <a:r>
          <a:rPr lang="pt-BR"/>
          <a:t>Caio:
A integração do site com o banco de dados foi realizada através de uma API desenvolvida na AWS Lambda, utilizando a API Gateway para gerenciar as requisições. Implementamos três métodos GET e um método POST para garantir a comunicação eficiente entre o sistema e o servidor.
Os métodos GET são:
• GET /produtos: retorna todos os produtos disponíveis no banco de dados.
• GET /ultimo-pedido: busca as informações do pedido mais recente.
• GET /item-pedido/{cod_produto}: exibe os detalhes de um item específico com base no código do produto fornecido.
O método POST é utilizado para enviar os dados das compras para o banco de dados, registrando cada pedido de forma segura e organizada. Com essa arquitetura, toda a comunicação entre o site e o servidor é feita de forma ágil e transparente para o usuário.</a:t>
        </a:r>
      </a:p>
    </p188:txBody>
  </p188:cm>
</p188:cmLst>
</file>

<file path=ppt/comments/modernComment_146_2D3E72FE.xml><?xml version="1.0" encoding="utf-8"?>
<p188:cmLst xmlns:a="http://schemas.openxmlformats.org/drawingml/2006/main" xmlns:r="http://schemas.openxmlformats.org/officeDocument/2006/relationships" xmlns:p188="http://schemas.microsoft.com/office/powerpoint/2018/8/main">
  <p188:cm id="{8DC59E4E-F7EA-47B6-8604-13EBC93086FC}" authorId="{7DBD4D44-EA86-34D7-6578-3936491608AC}" created="2024-10-19T19:09:44.223">
    <pc:sldMkLst xmlns:pc="http://schemas.microsoft.com/office/powerpoint/2013/main/command">
      <pc:docMk/>
      <pc:sldMk cId="759067390" sldId="326"/>
    </pc:sldMkLst>
    <p188:txBody>
      <a:bodyPr/>
      <a:lstStyle/>
      <a:p>
        <a:r>
          <a:rPr lang="pt-BR"/>
          <a:t>Responsável pela apresentação: Fran</a:t>
        </a:r>
      </a:p>
    </p188:txBody>
  </p188:cm>
  <p188:cm id="{561CBE70-5EDD-441D-BF45-06F302C820FE}" authorId="{7DBD4D44-EA86-34D7-6578-3936491608AC}" created="2024-10-20T19:11:22.859">
    <ac:txMkLst xmlns:ac="http://schemas.microsoft.com/office/drawing/2013/main/command">
      <pc:docMk xmlns:pc="http://schemas.microsoft.com/office/powerpoint/2013/main/command"/>
      <pc:sldMk xmlns:pc="http://schemas.microsoft.com/office/powerpoint/2013/main/command" cId="759067390" sldId="326"/>
      <ac:spMk id="5" creationId="{F32792D2-F53E-F0D5-BC96-971B1E7EC565}"/>
      <ac:txMk cp="0" len="282">
        <ac:context len="283" hash="1049980757"/>
      </ac:txMk>
    </ac:txMkLst>
    <p188:txBody>
      <a:bodyPr/>
      <a:lstStyle/>
      <a:p>
        <a:r>
          <a:rPr lang="pt-BR"/>
          <a:t>Fran:
- Para medir a confiabilidade do modelo, utilizamos as métricas:
• Coeficiente de Determinação (R²)
• Erro Médio Absoluto (MAE)
• Erro Médio Quadrático (MSE)
• Raiz do Erro Quadrático Médio (RMSE)
• Gráficos de Resíduos e Normalidade</a:t>
        </a:r>
      </a:p>
    </p188:txBody>
  </p188:cm>
  <p188:cm id="{E902D35C-E112-4401-8737-193D28D20AE5}" authorId="{7DBD4D44-EA86-34D7-6578-3936491608AC}" created="2024-10-20T19:13:12.077">
    <ac:txMkLst xmlns:ac="http://schemas.microsoft.com/office/drawing/2013/main/command">
      <pc:docMk xmlns:pc="http://schemas.microsoft.com/office/powerpoint/2013/main/command"/>
      <pc:sldMk xmlns:pc="http://schemas.microsoft.com/office/powerpoint/2013/main/command" cId="759067390" sldId="326"/>
      <ac:spMk id="7" creationId="{3E9CF197-58DF-CA9E-9B02-B708F7DF180F}"/>
      <ac:txMk cp="0" len="156">
        <ac:context len="157" hash="3563572234"/>
      </ac:txMk>
    </ac:txMkLst>
    <p188:txBody>
      <a:bodyPr/>
      <a:lstStyle/>
      <a:p>
        <a:r>
          <a:rPr lang="pt-BR"/>
          <a:t>Fran:
- O valor de R² próximo a 1 indica que os pontos de dispersão estão próximos da reta de regressão. Nosso modelo obteve um R² de 0,975, explicando 97,5% da variabilidade dos dados, o que significa que o modelo é eficaz em capturar as variações de vendas.</a:t>
        </a:r>
      </a:p>
    </p188:txBody>
  </p188:cm>
  <p188:cm id="{FA036976-B30E-43E6-BAF8-7ED363D3C126}" authorId="{7DBD4D44-EA86-34D7-6578-3936491608AC}" created="2024-10-20T19:17:08.147">
    <ac:txMkLst xmlns:ac="http://schemas.microsoft.com/office/drawing/2013/main/command">
      <pc:docMk xmlns:pc="http://schemas.microsoft.com/office/powerpoint/2013/main/command"/>
      <pc:sldMk xmlns:pc="http://schemas.microsoft.com/office/powerpoint/2013/main/command" cId="759067390" sldId="326"/>
      <ac:spMk id="11" creationId="{0F7756FA-5622-AC0F-C4E6-984DDAE12B84}"/>
      <ac:txMk cp="0" len="280">
        <ac:context len="281" hash="396111266"/>
      </ac:txMk>
    </ac:txMkLst>
    <p188:txBody>
      <a:bodyPr/>
      <a:lstStyle/>
      <a:p>
        <a:r>
          <a:rPr lang="pt-BR"/>
          <a:t>Fran:
- O Erro Médio Absoluto foi de aproximadamente 548 mil, indicando que o modelo erra em média 8,40% nas previsões de vendas.</a:t>
        </a:r>
      </a:p>
    </p188:txBody>
  </p188:cm>
  <p188:cm id="{010A6F1A-61C3-4CDE-9CB7-94A75575D758}" authorId="{7DBD4D44-EA86-34D7-6578-3936491608AC}" created="2024-11-02T19:05:22.186">
    <pc:sldMkLst xmlns:pc="http://schemas.microsoft.com/office/powerpoint/2013/main/command">
      <pc:docMk/>
      <pc:sldMk cId="759067390" sldId="326"/>
    </pc:sldMkLst>
    <p188:txBody>
      <a:bodyPr/>
      <a:lstStyle/>
      <a:p>
        <a:r>
          <a:rPr lang="pt-BR"/>
          <a:t>Fran: 
- O Erro Quadrático Médio é mais sensível pois seus erros são elevados ao quadrado, ele deve ser analisado junto a Raiz do Erro Quadrático Médio.  Sendo a Raiz do Erro Quadrático Médio aproximadamente 613 mil indicando que o modelo erra em 9,39% das médias de venda.</a:t>
        </a:r>
      </a:p>
    </p188:txBody>
  </p188:cm>
</p188:cmLst>
</file>

<file path=ppt/comments/modernComment_14A_E90F36D2.xml><?xml version="1.0" encoding="utf-8"?>
<p188:cmLst xmlns:a="http://schemas.openxmlformats.org/drawingml/2006/main" xmlns:r="http://schemas.openxmlformats.org/officeDocument/2006/relationships" xmlns:p188="http://schemas.microsoft.com/office/powerpoint/2018/8/main">
  <p188:cm id="{D1CBF072-59EC-4BB9-8796-FB19A041D6DE}" authorId="{7DBD4D44-EA86-34D7-6578-3936491608AC}" created="2024-10-19T19:09:46.896">
    <pc:sldMkLst xmlns:pc="http://schemas.microsoft.com/office/powerpoint/2013/main/command">
      <pc:docMk/>
      <pc:sldMk cId="3910088402" sldId="330"/>
    </pc:sldMkLst>
    <p188:txBody>
      <a:bodyPr/>
      <a:lstStyle/>
      <a:p>
        <a:r>
          <a:rPr lang="pt-BR"/>
          <a:t>Responsável pela apresentação: Lais e João</a:t>
        </a:r>
      </a:p>
    </p188:txBody>
  </p188:cm>
  <p188:cm id="{03C4A10B-0C34-4C8F-ADC8-AFB7CF7A13E7}" authorId="{7DBD4D44-EA86-34D7-6578-3936491608AC}" created="2024-10-20T19:20:38.968">
    <pc:sldMkLst xmlns:pc="http://schemas.microsoft.com/office/powerpoint/2013/main/command">
      <pc:docMk/>
      <pc:sldMk cId="3910088402" sldId="330"/>
    </pc:sldMkLst>
    <p188:txBody>
      <a:bodyPr/>
      <a:lstStyle/>
      <a:p>
        <a:r>
          <a:rPr lang="pt-BR"/>
          <a:t>Lais:
- As últimas métricas avaliadas foram o gráfico de resíduos e de normalidade. 
No Gráfico de Resíduos, os pontos devem se distribuir aleatoriamente em torno da linha y = 0, sem padrões definidos. Como podemos observar no gráfico de resíduos do modelo, ele atende ao esperado.
</a:t>
        </a:r>
      </a:p>
    </p188:txBody>
  </p188:cm>
  <p188:cm id="{D7C8E2DE-9B23-450A-8419-798874E48E05}" authorId="{7DBD4D44-EA86-34D7-6578-3936491608AC}" created="2024-11-05T21:35:34.671">
    <pc:sldMkLst xmlns:pc="http://schemas.microsoft.com/office/powerpoint/2013/main/command">
      <pc:docMk/>
      <pc:sldMk cId="3910088402" sldId="330"/>
    </pc:sldMkLst>
    <p188:txBody>
      <a:bodyPr/>
      <a:lstStyle/>
      <a:p>
        <a:r>
          <a:rPr lang="pt-BR"/>
          <a:t>João:
- No Gráfico de Normalidade, os resíduos devem se aproximar da reta diagonal, sem um afastamento significativo, indicando que seguem uma distribuição normal, o que também pode ser observado nos resultados do modelo.
Com os gráficos, é possível verificar que a variância dos resíduos é constante, sendo possível concluir que os resíduos atendem a normalidade.</a:t>
        </a:r>
      </a:p>
    </p188:txBody>
  </p188:cm>
</p188:cmLst>
</file>

<file path=ppt/comments/modernComment_14D_12D60819.xml><?xml version="1.0" encoding="utf-8"?>
<p188:cmLst xmlns:a="http://schemas.openxmlformats.org/drawingml/2006/main" xmlns:r="http://schemas.openxmlformats.org/officeDocument/2006/relationships" xmlns:p188="http://schemas.microsoft.com/office/powerpoint/2018/8/main">
  <p188:cm id="{9C1BE75B-5D84-4781-973D-75FD13674D59}" authorId="{7DBD4D44-EA86-34D7-6578-3936491608AC}" created="2024-10-19T19:09:50.308">
    <pc:sldMkLst xmlns:pc="http://schemas.microsoft.com/office/powerpoint/2013/main/command">
      <pc:docMk/>
      <pc:sldMk cId="316016665" sldId="333"/>
    </pc:sldMkLst>
    <p188:txBody>
      <a:bodyPr/>
      <a:lstStyle/>
      <a:p>
        <a:r>
          <a:rPr lang="pt-BR"/>
          <a:t>Responsável pela apresentação: André</a:t>
        </a:r>
      </a:p>
    </p188:txBody>
  </p188:cm>
  <p188:cm id="{3A000BC2-5842-479D-B758-D7CC3044BE5F}" authorId="{7DBD4D44-EA86-34D7-6578-3936491608AC}" created="2024-10-20T19:23:38.147">
    <pc:sldMkLst xmlns:pc="http://schemas.microsoft.com/office/powerpoint/2013/main/command">
      <pc:docMk/>
      <pc:sldMk cId="316016665" sldId="333"/>
    </pc:sldMkLst>
    <p188:txBody>
      <a:bodyPr/>
      <a:lstStyle/>
      <a:p>
        <a:r>
          <a:rPr lang="pt-BR"/>
          <a:t>André:
- Com base nas métricas e gráficos, concluímos que o modelo se ajusta bem aos dados e os erros se mantêm dentro do esperado (menor que 10%). Portanto, o modelo é considerado confiável para realizar previsões e é uma ferramenta útil para auxiliar na tomada de decisões estratégicas.</a:t>
        </a:r>
      </a:p>
    </p188:txBody>
  </p188:cm>
</p188:cmLst>
</file>

<file path=ppt/comments/modernComment_14F_AD9280E.xml><?xml version="1.0" encoding="utf-8"?>
<p188:cmLst xmlns:a="http://schemas.openxmlformats.org/drawingml/2006/main" xmlns:r="http://schemas.openxmlformats.org/officeDocument/2006/relationships" xmlns:p188="http://schemas.microsoft.com/office/powerpoint/2018/8/main">
  <p188:cm id="{20840710-104E-4B2E-A7D8-ADBAE1B8CB6F}" authorId="{7DBD4D44-EA86-34D7-6578-3936491608AC}" created="2024-10-19T19:21:46.657">
    <pc:sldMkLst xmlns:pc="http://schemas.microsoft.com/office/powerpoint/2013/main/command">
      <pc:docMk/>
      <pc:sldMk cId="182003726" sldId="335"/>
    </pc:sldMkLst>
    <p188:txBody>
      <a:bodyPr/>
      <a:lstStyle/>
      <a:p>
        <a:r>
          <a:rPr lang="pt-BR"/>
          <a:t>Responsável pela apresentação: Fran</a:t>
        </a:r>
      </a:p>
    </p188:txBody>
  </p188:cm>
  <p188:cm id="{1254D1EB-FB99-4F5A-9BBE-B1731B31B3B3}" authorId="{7DBD4D44-EA86-34D7-6578-3936491608AC}" created="2024-10-20T20:02:16.245">
    <pc:sldMkLst xmlns:pc="http://schemas.microsoft.com/office/powerpoint/2013/main/command">
      <pc:docMk/>
      <pc:sldMk cId="182003726" sldId="335"/>
    </pc:sldMkLst>
    <p188:txBody>
      <a:bodyPr/>
      <a:lstStyle/>
      <a:p>
        <a:r>
          <a:rPr lang="pt-BR"/>
          <a:t>Fran:
- Gostaria de em nome de todo grupo, agradecer a todos os presentes, pelo tempo dedicado à nossa apresentação. Um agradecimento especial aos professores da Unip, que durante esses quatro anos nos auxiliaram e nos passaram seu conhecimento. Obrigada professor Edy, pela sensacional orientação no decorrer desse ano, e claro, muito obrigada ao nosso grupo, por toda dedicação e empenho na realização desse grande projeto.</a:t>
        </a:r>
      </a:p>
    </p188:txBody>
  </p188:cm>
</p188:cmLst>
</file>

<file path=ppt/comments/modernComment_150_D1DC515E.xml><?xml version="1.0" encoding="utf-8"?>
<p188:cmLst xmlns:a="http://schemas.openxmlformats.org/drawingml/2006/main" xmlns:r="http://schemas.openxmlformats.org/officeDocument/2006/relationships" xmlns:p188="http://schemas.microsoft.com/office/powerpoint/2018/8/main">
  <p188:cm id="{72BE4E0E-26E7-4CED-9F7F-0F09D677D486}" authorId="{7DBD4D44-EA86-34D7-6578-3936491608AC}" created="2024-10-19T21:44:43.883">
    <pc:sldMkLst xmlns:pc="http://schemas.microsoft.com/office/powerpoint/2013/main/command">
      <pc:docMk/>
      <pc:sldMk cId="3520876894" sldId="336"/>
    </pc:sldMkLst>
    <p188:txBody>
      <a:bodyPr/>
      <a:lstStyle/>
      <a:p>
        <a:r>
          <a:rPr lang="pt-BR"/>
          <a:t>Responsável pela apresentação: André</a:t>
        </a:r>
      </a:p>
    </p188:txBody>
  </p188:cm>
  <p188:cm id="{84328EC3-7C7D-4866-B9B0-0985E5BBDFDE}" authorId="{7DBD4D44-EA86-34D7-6578-3936491608AC}" created="2024-10-20T19:29:59.318">
    <pc:sldMkLst xmlns:pc="http://schemas.microsoft.com/office/powerpoint/2013/main/command">
      <pc:docMk/>
      <pc:sldMk cId="3520876894" sldId="336"/>
    </pc:sldMkLst>
    <p188:txBody>
      <a:bodyPr/>
      <a:lstStyle/>
      <a:p>
        <a:r>
          <a:rPr lang="pt-BR"/>
          <a:t>André:
- O layout do dashboard foi desenvolvido utilizando a ferramenta Figma, seguindo a identidade visual da empresa. Pensamos em um design simples, com botões de navegação e filtros para facilitar a interação.</a:t>
        </a:r>
      </a:p>
    </p188:txBody>
  </p188:cm>
</p188:cmLst>
</file>

<file path=ppt/comments/modernComment_152_D8784EC9.xml><?xml version="1.0" encoding="utf-8"?>
<p188:cmLst xmlns:a="http://schemas.openxmlformats.org/drawingml/2006/main" xmlns:r="http://schemas.openxmlformats.org/officeDocument/2006/relationships" xmlns:p188="http://schemas.microsoft.com/office/powerpoint/2018/8/main">
  <p188:cm id="{18C4460A-699D-45FC-8516-C283296DF790}" authorId="{7DBD4D44-EA86-34D7-6578-3936491608AC}" created="2024-10-19T21:44:47.325">
    <pc:sldMkLst xmlns:pc="http://schemas.microsoft.com/office/powerpoint/2013/main/command">
      <pc:docMk/>
      <pc:sldMk cId="3631763145" sldId="338"/>
    </pc:sldMkLst>
    <p188:txBody>
      <a:bodyPr/>
      <a:lstStyle/>
      <a:p>
        <a:r>
          <a:rPr lang="pt-BR"/>
          <a:t>Responsável pela apresentação: André</a:t>
        </a:r>
      </a:p>
    </p188:txBody>
  </p188:cm>
  <p188:cm id="{55273344-7DA1-4E80-A764-7F789103D33E}" authorId="{7DBD4D44-EA86-34D7-6578-3936491608AC}" created="2024-10-20T19:41:00.088">
    <pc:sldMkLst xmlns:pc="http://schemas.microsoft.com/office/powerpoint/2013/main/command">
      <pc:docMk/>
      <pc:sldMk cId="3631763145" sldId="338"/>
    </pc:sldMkLst>
    <p188:txBody>
      <a:bodyPr/>
      <a:lstStyle/>
      <a:p>
        <a:r>
          <a:rPr lang="pt-BR"/>
          <a:t>André:
- O dashboard foi implementado no PowerBI, uma ferramenta que transforma fontes de dados não relacionadas em insights visualmente atrativos e interativos. Realizamos a conexão do PowerBI com o banco de dados utilizando ODBC e toda a linguagem utilizada dentro do dashboard foi DAX (Data Analysis Expressions).</a:t>
        </a:r>
      </a:p>
    </p188:txBody>
  </p188:cm>
</p188:cmLst>
</file>

<file path=ppt/media/image1.png>
</file>

<file path=ppt/media/image2.png>
</file>

<file path=ppt/media/image3.png>
</file>

<file path=ppt/media/image4.jpe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0d1d5e8f9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0d1d5e8f9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54736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a:extLst>
            <a:ext uri="{FF2B5EF4-FFF2-40B4-BE49-F238E27FC236}">
              <a16:creationId xmlns:a16="http://schemas.microsoft.com/office/drawing/2014/main" id="{54217744-C5B6-5AB8-34CF-11D074EE8752}"/>
            </a:ext>
          </a:extLst>
        </p:cNvPr>
        <p:cNvGrpSpPr/>
        <p:nvPr/>
      </p:nvGrpSpPr>
      <p:grpSpPr>
        <a:xfrm>
          <a:off x="0" y="0"/>
          <a:ext cx="0" cy="0"/>
          <a:chOff x="0" y="0"/>
          <a:chExt cx="0" cy="0"/>
        </a:xfrm>
      </p:grpSpPr>
      <p:sp>
        <p:nvSpPr>
          <p:cNvPr id="230" name="Google Shape;230;g11e329c1a26_0_15:notes">
            <a:extLst>
              <a:ext uri="{FF2B5EF4-FFF2-40B4-BE49-F238E27FC236}">
                <a16:creationId xmlns:a16="http://schemas.microsoft.com/office/drawing/2014/main" id="{25814696-37EE-B0D4-FECF-F8E25983D8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a:extLst>
              <a:ext uri="{FF2B5EF4-FFF2-40B4-BE49-F238E27FC236}">
                <a16:creationId xmlns:a16="http://schemas.microsoft.com/office/drawing/2014/main" id="{3C6BB2DB-340E-8C4D-8876-8E36F998114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352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3589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1e329c1a26_0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1e329c1a26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1e329c1a26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1e329c1a26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9202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66344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88694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75637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4725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24528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a:extLst>
            <a:ext uri="{FF2B5EF4-FFF2-40B4-BE49-F238E27FC236}">
              <a16:creationId xmlns:a16="http://schemas.microsoft.com/office/drawing/2014/main" id="{10342959-CFC0-DD4B-BDC9-537377606324}"/>
            </a:ext>
          </a:extLst>
        </p:cNvPr>
        <p:cNvGrpSpPr/>
        <p:nvPr/>
      </p:nvGrpSpPr>
      <p:grpSpPr>
        <a:xfrm>
          <a:off x="0" y="0"/>
          <a:ext cx="0" cy="0"/>
          <a:chOff x="0" y="0"/>
          <a:chExt cx="0" cy="0"/>
        </a:xfrm>
      </p:grpSpPr>
      <p:sp>
        <p:nvSpPr>
          <p:cNvPr id="230" name="Google Shape;230;g11e329c1a26_0_15:notes">
            <a:extLst>
              <a:ext uri="{FF2B5EF4-FFF2-40B4-BE49-F238E27FC236}">
                <a16:creationId xmlns:a16="http://schemas.microsoft.com/office/drawing/2014/main" id="{9227F12B-B6B9-5BB5-8B8D-FF35EEE1CF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a:extLst>
              <a:ext uri="{FF2B5EF4-FFF2-40B4-BE49-F238E27FC236}">
                <a16:creationId xmlns:a16="http://schemas.microsoft.com/office/drawing/2014/main" id="{13FC648A-0724-CE81-B9C1-41F1FF8BB5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46094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75530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4518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779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33493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1e329c1a2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1e329c1a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11e925fd7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11e925fd7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27320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0326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1e329c1a26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1e329c1a26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704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41511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329c1a2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329c1a2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60883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928350" y="1524476"/>
            <a:ext cx="7287300" cy="1627200"/>
          </a:xfrm>
          <a:prstGeom prst="rect">
            <a:avLst/>
          </a:prstGeom>
          <a:noFill/>
        </p:spPr>
        <p:txBody>
          <a:bodyPr spcFirstLastPara="1" wrap="square" lIns="91425" tIns="91425" rIns="91425" bIns="91425" anchor="ctr" anchorCtr="0">
            <a:noAutofit/>
          </a:bodyPr>
          <a:lstStyle>
            <a:lvl1pPr lvl="0">
              <a:lnSpc>
                <a:spcPct val="85000"/>
              </a:lnSpc>
              <a:spcBef>
                <a:spcPts val="0"/>
              </a:spcBef>
              <a:spcAft>
                <a:spcPts val="0"/>
              </a:spcAft>
              <a:buSzPts val="4500"/>
              <a:buFont typeface="Loved by the King"/>
              <a:buNone/>
              <a:defRPr sz="6000"/>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1" name="Google Shape;11;p2"/>
          <p:cNvSpPr txBox="1">
            <a:spLocks noGrp="1"/>
          </p:cNvSpPr>
          <p:nvPr>
            <p:ph type="subTitle" idx="1"/>
          </p:nvPr>
        </p:nvSpPr>
        <p:spPr>
          <a:xfrm>
            <a:off x="928050" y="3253324"/>
            <a:ext cx="7287900" cy="3657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5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78"/>
        <p:cNvGrpSpPr/>
        <p:nvPr/>
      </p:nvGrpSpPr>
      <p:grpSpPr>
        <a:xfrm>
          <a:off x="0" y="0"/>
          <a:ext cx="0" cy="0"/>
          <a:chOff x="0" y="0"/>
          <a:chExt cx="0" cy="0"/>
        </a:xfrm>
      </p:grpSpPr>
      <p:sp>
        <p:nvSpPr>
          <p:cNvPr id="179" name="Google Shape;179;p28"/>
          <p:cNvSpPr/>
          <p:nvPr/>
        </p:nvSpPr>
        <p:spPr>
          <a:xfrm>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80"/>
        <p:cNvGrpSpPr/>
        <p:nvPr/>
      </p:nvGrpSpPr>
      <p:grpSpPr>
        <a:xfrm>
          <a:off x="0" y="0"/>
          <a:ext cx="0" cy="0"/>
          <a:chOff x="0" y="0"/>
          <a:chExt cx="0" cy="0"/>
        </a:xfrm>
      </p:grpSpPr>
      <p:sp>
        <p:nvSpPr>
          <p:cNvPr id="181" name="Google Shape;181;p29"/>
          <p:cNvSpPr/>
          <p:nvPr/>
        </p:nvSpPr>
        <p:spPr>
          <a:xfrm rot="10800000" flipH="1">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4572000" y="2454003"/>
            <a:ext cx="3869700" cy="731400"/>
          </a:xfrm>
          <a:prstGeom prst="rect">
            <a:avLst/>
          </a:prstGeom>
          <a:noFill/>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15" name="Google Shape;15;p3"/>
          <p:cNvSpPr txBox="1">
            <a:spLocks noGrp="1"/>
          </p:cNvSpPr>
          <p:nvPr>
            <p:ph type="title" idx="2" hasCustomPrompt="1"/>
          </p:nvPr>
        </p:nvSpPr>
        <p:spPr>
          <a:xfrm>
            <a:off x="6049650" y="1409372"/>
            <a:ext cx="914400" cy="720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6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txBox="1">
            <a:spLocks noGrp="1"/>
          </p:cNvSpPr>
          <p:nvPr>
            <p:ph type="subTitle" idx="1"/>
          </p:nvPr>
        </p:nvSpPr>
        <p:spPr>
          <a:xfrm>
            <a:off x="4572600" y="3185428"/>
            <a:ext cx="3868500" cy="548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7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p:nvPr/>
        </p:nvSpPr>
        <p:spPr>
          <a:xfrm>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txBox="1">
            <a:spLocks noGrp="1"/>
          </p:cNvSpPr>
          <p:nvPr>
            <p:ph type="title"/>
          </p:nvPr>
        </p:nvSpPr>
        <p:spPr>
          <a:xfrm>
            <a:off x="720000" y="539500"/>
            <a:ext cx="77040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Clr>
                <a:schemeClr val="lt1"/>
              </a:buClr>
              <a:buSzPts val="3500"/>
              <a:buNone/>
              <a:defRPr>
                <a:solidFill>
                  <a:schemeClr val="lt1"/>
                </a:solidFill>
              </a:defRPr>
            </a:lvl2pPr>
            <a:lvl3pPr lvl="2" algn="ctr" rtl="0">
              <a:spcBef>
                <a:spcPts val="0"/>
              </a:spcBef>
              <a:spcAft>
                <a:spcPts val="0"/>
              </a:spcAft>
              <a:buClr>
                <a:schemeClr val="lt1"/>
              </a:buClr>
              <a:buSzPts val="3500"/>
              <a:buNone/>
              <a:defRPr>
                <a:solidFill>
                  <a:schemeClr val="lt1"/>
                </a:solidFill>
              </a:defRPr>
            </a:lvl3pPr>
            <a:lvl4pPr lvl="3" algn="ctr" rtl="0">
              <a:spcBef>
                <a:spcPts val="0"/>
              </a:spcBef>
              <a:spcAft>
                <a:spcPts val="0"/>
              </a:spcAft>
              <a:buClr>
                <a:schemeClr val="lt1"/>
              </a:buClr>
              <a:buSzPts val="3500"/>
              <a:buNone/>
              <a:defRPr>
                <a:solidFill>
                  <a:schemeClr val="lt1"/>
                </a:solidFill>
              </a:defRPr>
            </a:lvl4pPr>
            <a:lvl5pPr lvl="4" algn="ctr" rtl="0">
              <a:spcBef>
                <a:spcPts val="0"/>
              </a:spcBef>
              <a:spcAft>
                <a:spcPts val="0"/>
              </a:spcAft>
              <a:buClr>
                <a:schemeClr val="lt1"/>
              </a:buClr>
              <a:buSzPts val="3500"/>
              <a:buNone/>
              <a:defRPr>
                <a:solidFill>
                  <a:schemeClr val="lt1"/>
                </a:solidFill>
              </a:defRPr>
            </a:lvl5pPr>
            <a:lvl6pPr lvl="5" algn="ctr" rtl="0">
              <a:spcBef>
                <a:spcPts val="0"/>
              </a:spcBef>
              <a:spcAft>
                <a:spcPts val="0"/>
              </a:spcAft>
              <a:buClr>
                <a:schemeClr val="lt1"/>
              </a:buClr>
              <a:buSzPts val="3500"/>
              <a:buNone/>
              <a:defRPr>
                <a:solidFill>
                  <a:schemeClr val="lt1"/>
                </a:solidFill>
              </a:defRPr>
            </a:lvl6pPr>
            <a:lvl7pPr lvl="6" algn="ctr" rtl="0">
              <a:spcBef>
                <a:spcPts val="0"/>
              </a:spcBef>
              <a:spcAft>
                <a:spcPts val="0"/>
              </a:spcAft>
              <a:buClr>
                <a:schemeClr val="lt1"/>
              </a:buClr>
              <a:buSzPts val="3500"/>
              <a:buNone/>
              <a:defRPr>
                <a:solidFill>
                  <a:schemeClr val="lt1"/>
                </a:solidFill>
              </a:defRPr>
            </a:lvl7pPr>
            <a:lvl8pPr lvl="7" algn="ctr" rtl="0">
              <a:spcBef>
                <a:spcPts val="0"/>
              </a:spcBef>
              <a:spcAft>
                <a:spcPts val="0"/>
              </a:spcAft>
              <a:buClr>
                <a:schemeClr val="lt1"/>
              </a:buClr>
              <a:buSzPts val="3500"/>
              <a:buNone/>
              <a:defRPr>
                <a:solidFill>
                  <a:schemeClr val="lt1"/>
                </a:solidFill>
              </a:defRPr>
            </a:lvl8pPr>
            <a:lvl9pPr lvl="8" algn="ctr" rtl="0">
              <a:spcBef>
                <a:spcPts val="0"/>
              </a:spcBef>
              <a:spcAft>
                <a:spcPts val="0"/>
              </a:spcAft>
              <a:buClr>
                <a:schemeClr val="lt1"/>
              </a:buClr>
              <a:buSzPts val="3500"/>
              <a:buNone/>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1"/>
        <p:cNvGrpSpPr/>
        <p:nvPr/>
      </p:nvGrpSpPr>
      <p:grpSpPr>
        <a:xfrm>
          <a:off x="0" y="0"/>
          <a:ext cx="0" cy="0"/>
          <a:chOff x="0" y="0"/>
          <a:chExt cx="0" cy="0"/>
        </a:xfrm>
      </p:grpSpPr>
      <p:sp>
        <p:nvSpPr>
          <p:cNvPr id="52" name="Google Shape;52;p13"/>
          <p:cNvSpPr/>
          <p:nvPr/>
        </p:nvSpPr>
        <p:spPr>
          <a:xfrm>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3"/>
          <p:cNvSpPr txBox="1">
            <a:spLocks noGrp="1"/>
          </p:cNvSpPr>
          <p:nvPr>
            <p:ph type="title"/>
          </p:nvPr>
        </p:nvSpPr>
        <p:spPr>
          <a:xfrm>
            <a:off x="1638086" y="1242775"/>
            <a:ext cx="29142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4" name="Google Shape;54;p13"/>
          <p:cNvSpPr txBox="1">
            <a:spLocks noGrp="1"/>
          </p:cNvSpPr>
          <p:nvPr>
            <p:ph type="subTitle" idx="1"/>
          </p:nvPr>
        </p:nvSpPr>
        <p:spPr>
          <a:xfrm>
            <a:off x="1638075" y="1608925"/>
            <a:ext cx="2912400" cy="457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5" name="Google Shape;55;p13"/>
          <p:cNvSpPr txBox="1">
            <a:spLocks noGrp="1"/>
          </p:cNvSpPr>
          <p:nvPr>
            <p:ph type="title" idx="2"/>
          </p:nvPr>
        </p:nvSpPr>
        <p:spPr>
          <a:xfrm>
            <a:off x="1638086" y="3653154"/>
            <a:ext cx="29187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6" name="Google Shape;56;p13"/>
          <p:cNvSpPr txBox="1">
            <a:spLocks noGrp="1"/>
          </p:cNvSpPr>
          <p:nvPr>
            <p:ph type="subTitle" idx="3"/>
          </p:nvPr>
        </p:nvSpPr>
        <p:spPr>
          <a:xfrm>
            <a:off x="1638075" y="4019965"/>
            <a:ext cx="2912400" cy="457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7" name="Google Shape;57;p13"/>
          <p:cNvSpPr txBox="1">
            <a:spLocks noGrp="1"/>
          </p:cNvSpPr>
          <p:nvPr>
            <p:ph type="title" idx="4"/>
          </p:nvPr>
        </p:nvSpPr>
        <p:spPr>
          <a:xfrm flipH="1">
            <a:off x="5478107" y="1242779"/>
            <a:ext cx="29124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8" name="Google Shape;58;p13"/>
          <p:cNvSpPr txBox="1">
            <a:spLocks noGrp="1"/>
          </p:cNvSpPr>
          <p:nvPr>
            <p:ph type="subTitle" idx="5"/>
          </p:nvPr>
        </p:nvSpPr>
        <p:spPr>
          <a:xfrm flipH="1">
            <a:off x="5478074" y="1608925"/>
            <a:ext cx="2912400" cy="457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9" name="Google Shape;59;p13"/>
          <p:cNvSpPr txBox="1">
            <a:spLocks noGrp="1"/>
          </p:cNvSpPr>
          <p:nvPr>
            <p:ph type="title" idx="6" hasCustomPrompt="1"/>
          </p:nvPr>
        </p:nvSpPr>
        <p:spPr>
          <a:xfrm>
            <a:off x="749032" y="1242784"/>
            <a:ext cx="822900" cy="8229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title" idx="7" hasCustomPrompt="1"/>
          </p:nvPr>
        </p:nvSpPr>
        <p:spPr>
          <a:xfrm flipH="1">
            <a:off x="4579905" y="1242784"/>
            <a:ext cx="822900" cy="8229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title" idx="8" hasCustomPrompt="1"/>
          </p:nvPr>
        </p:nvSpPr>
        <p:spPr>
          <a:xfrm>
            <a:off x="749032" y="3653159"/>
            <a:ext cx="822900" cy="8229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title" idx="9"/>
          </p:nvPr>
        </p:nvSpPr>
        <p:spPr>
          <a:xfrm>
            <a:off x="720000" y="539500"/>
            <a:ext cx="77040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3" name="Google Shape;63;p13"/>
          <p:cNvSpPr txBox="1">
            <a:spLocks noGrp="1"/>
          </p:cNvSpPr>
          <p:nvPr>
            <p:ph type="title" idx="13"/>
          </p:nvPr>
        </p:nvSpPr>
        <p:spPr>
          <a:xfrm>
            <a:off x="1638086" y="2449446"/>
            <a:ext cx="29142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4" name="Google Shape;64;p13"/>
          <p:cNvSpPr txBox="1">
            <a:spLocks noGrp="1"/>
          </p:cNvSpPr>
          <p:nvPr>
            <p:ph type="subTitle" idx="14"/>
          </p:nvPr>
        </p:nvSpPr>
        <p:spPr>
          <a:xfrm>
            <a:off x="1638076" y="2816826"/>
            <a:ext cx="2912400" cy="457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5" name="Google Shape;65;p13"/>
          <p:cNvSpPr txBox="1">
            <a:spLocks noGrp="1"/>
          </p:cNvSpPr>
          <p:nvPr>
            <p:ph type="title" idx="15"/>
          </p:nvPr>
        </p:nvSpPr>
        <p:spPr>
          <a:xfrm>
            <a:off x="5478068" y="3653154"/>
            <a:ext cx="29169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6" name="Google Shape;66;p13"/>
          <p:cNvSpPr txBox="1">
            <a:spLocks noGrp="1"/>
          </p:cNvSpPr>
          <p:nvPr>
            <p:ph type="subTitle" idx="16"/>
          </p:nvPr>
        </p:nvSpPr>
        <p:spPr>
          <a:xfrm>
            <a:off x="5478075" y="4019965"/>
            <a:ext cx="2912400" cy="457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7" name="Google Shape;67;p13"/>
          <p:cNvSpPr txBox="1">
            <a:spLocks noGrp="1"/>
          </p:cNvSpPr>
          <p:nvPr>
            <p:ph type="title" idx="17"/>
          </p:nvPr>
        </p:nvSpPr>
        <p:spPr>
          <a:xfrm flipH="1">
            <a:off x="5478107" y="2449446"/>
            <a:ext cx="29124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8" name="Google Shape;68;p13"/>
          <p:cNvSpPr txBox="1">
            <a:spLocks noGrp="1"/>
          </p:cNvSpPr>
          <p:nvPr>
            <p:ph type="subTitle" idx="18"/>
          </p:nvPr>
        </p:nvSpPr>
        <p:spPr>
          <a:xfrm flipH="1">
            <a:off x="5478075" y="2816826"/>
            <a:ext cx="2912400" cy="4572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9" name="Google Shape;69;p13"/>
          <p:cNvSpPr txBox="1">
            <a:spLocks noGrp="1"/>
          </p:cNvSpPr>
          <p:nvPr>
            <p:ph type="title" idx="19" hasCustomPrompt="1"/>
          </p:nvPr>
        </p:nvSpPr>
        <p:spPr>
          <a:xfrm>
            <a:off x="749032" y="2449451"/>
            <a:ext cx="822900" cy="8229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20" hasCustomPrompt="1"/>
          </p:nvPr>
        </p:nvSpPr>
        <p:spPr>
          <a:xfrm flipH="1">
            <a:off x="4579905" y="2449451"/>
            <a:ext cx="822900" cy="8229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21" hasCustomPrompt="1"/>
          </p:nvPr>
        </p:nvSpPr>
        <p:spPr>
          <a:xfrm>
            <a:off x="4579905" y="3653159"/>
            <a:ext cx="822900" cy="8229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24">
    <p:spTree>
      <p:nvGrpSpPr>
        <p:cNvPr id="1" name="Shape 72"/>
        <p:cNvGrpSpPr/>
        <p:nvPr/>
      </p:nvGrpSpPr>
      <p:grpSpPr>
        <a:xfrm>
          <a:off x="0" y="0"/>
          <a:ext cx="0" cy="0"/>
          <a:chOff x="0" y="0"/>
          <a:chExt cx="0" cy="0"/>
        </a:xfrm>
      </p:grpSpPr>
      <p:sp>
        <p:nvSpPr>
          <p:cNvPr id="73" name="Google Shape;73;p14"/>
          <p:cNvSpPr/>
          <p:nvPr/>
        </p:nvSpPr>
        <p:spPr>
          <a:xfrm>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4"/>
          <p:cNvSpPr txBox="1">
            <a:spLocks noGrp="1"/>
          </p:cNvSpPr>
          <p:nvPr>
            <p:ph type="title"/>
          </p:nvPr>
        </p:nvSpPr>
        <p:spPr>
          <a:xfrm>
            <a:off x="1168950" y="3565882"/>
            <a:ext cx="6806100" cy="360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500"/>
              <a:buNone/>
              <a:defRPr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5" name="Google Shape;75;p14"/>
          <p:cNvSpPr txBox="1">
            <a:spLocks noGrp="1"/>
          </p:cNvSpPr>
          <p:nvPr>
            <p:ph type="subTitle" idx="1"/>
          </p:nvPr>
        </p:nvSpPr>
        <p:spPr>
          <a:xfrm>
            <a:off x="1170300" y="1217618"/>
            <a:ext cx="6803400" cy="204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500"/>
              <a:buNone/>
              <a:defRPr sz="3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4_1">
    <p:spTree>
      <p:nvGrpSpPr>
        <p:cNvPr id="1" name="Shape 101"/>
        <p:cNvGrpSpPr/>
        <p:nvPr/>
      </p:nvGrpSpPr>
      <p:grpSpPr>
        <a:xfrm>
          <a:off x="0" y="0"/>
          <a:ext cx="0" cy="0"/>
          <a:chOff x="0" y="0"/>
          <a:chExt cx="0" cy="0"/>
        </a:xfrm>
      </p:grpSpPr>
      <p:sp>
        <p:nvSpPr>
          <p:cNvPr id="102" name="Google Shape;102;p20"/>
          <p:cNvSpPr/>
          <p:nvPr/>
        </p:nvSpPr>
        <p:spPr>
          <a:xfrm>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0"/>
          <p:cNvSpPr txBox="1">
            <a:spLocks noGrp="1"/>
          </p:cNvSpPr>
          <p:nvPr>
            <p:ph type="title"/>
          </p:nvPr>
        </p:nvSpPr>
        <p:spPr>
          <a:xfrm>
            <a:off x="720000" y="539500"/>
            <a:ext cx="77040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04" name="Google Shape;104;p20"/>
          <p:cNvSpPr txBox="1">
            <a:spLocks noGrp="1"/>
          </p:cNvSpPr>
          <p:nvPr>
            <p:ph type="subTitle" idx="1"/>
          </p:nvPr>
        </p:nvSpPr>
        <p:spPr>
          <a:xfrm>
            <a:off x="719929" y="2614950"/>
            <a:ext cx="2501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200" b="1">
                <a:latin typeface="DM Sans"/>
                <a:ea typeface="DM Sans"/>
                <a:cs typeface="DM Sans"/>
                <a:sym typeface="DM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5" name="Google Shape;105;p20"/>
          <p:cNvSpPr txBox="1">
            <a:spLocks noGrp="1"/>
          </p:cNvSpPr>
          <p:nvPr>
            <p:ph type="subTitle" idx="2"/>
          </p:nvPr>
        </p:nvSpPr>
        <p:spPr>
          <a:xfrm>
            <a:off x="719929" y="2986425"/>
            <a:ext cx="2501700" cy="82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6" name="Google Shape;106;p20"/>
          <p:cNvSpPr txBox="1">
            <a:spLocks noGrp="1"/>
          </p:cNvSpPr>
          <p:nvPr>
            <p:ph type="subTitle" idx="3"/>
          </p:nvPr>
        </p:nvSpPr>
        <p:spPr>
          <a:xfrm>
            <a:off x="3320929" y="2614950"/>
            <a:ext cx="2501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200" b="1">
                <a:latin typeface="DM Sans"/>
                <a:ea typeface="DM Sans"/>
                <a:cs typeface="DM Sans"/>
                <a:sym typeface="DM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7" name="Google Shape;107;p20"/>
          <p:cNvSpPr txBox="1">
            <a:spLocks noGrp="1"/>
          </p:cNvSpPr>
          <p:nvPr>
            <p:ph type="subTitle" idx="4"/>
          </p:nvPr>
        </p:nvSpPr>
        <p:spPr>
          <a:xfrm>
            <a:off x="3320929" y="2986425"/>
            <a:ext cx="2501700" cy="82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8" name="Google Shape;108;p20"/>
          <p:cNvSpPr txBox="1">
            <a:spLocks noGrp="1"/>
          </p:cNvSpPr>
          <p:nvPr>
            <p:ph type="subTitle" idx="5"/>
          </p:nvPr>
        </p:nvSpPr>
        <p:spPr>
          <a:xfrm>
            <a:off x="5922371" y="2614950"/>
            <a:ext cx="2501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200" b="1">
                <a:latin typeface="DM Sans"/>
                <a:ea typeface="DM Sans"/>
                <a:cs typeface="DM Sans"/>
                <a:sym typeface="DM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9" name="Google Shape;109;p20"/>
          <p:cNvSpPr txBox="1">
            <a:spLocks noGrp="1"/>
          </p:cNvSpPr>
          <p:nvPr>
            <p:ph type="subTitle" idx="6"/>
          </p:nvPr>
        </p:nvSpPr>
        <p:spPr>
          <a:xfrm>
            <a:off x="5922371" y="2986425"/>
            <a:ext cx="2501700" cy="82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CUSTOM_14_1_1">
    <p:spTree>
      <p:nvGrpSpPr>
        <p:cNvPr id="1" name="Shape 110"/>
        <p:cNvGrpSpPr/>
        <p:nvPr/>
      </p:nvGrpSpPr>
      <p:grpSpPr>
        <a:xfrm>
          <a:off x="0" y="0"/>
          <a:ext cx="0" cy="0"/>
          <a:chOff x="0" y="0"/>
          <a:chExt cx="0" cy="0"/>
        </a:xfrm>
      </p:grpSpPr>
      <p:sp>
        <p:nvSpPr>
          <p:cNvPr id="111" name="Google Shape;111;p21"/>
          <p:cNvSpPr/>
          <p:nvPr/>
        </p:nvSpPr>
        <p:spPr>
          <a:xfrm>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txBox="1">
            <a:spLocks noGrp="1"/>
          </p:cNvSpPr>
          <p:nvPr>
            <p:ph type="title"/>
          </p:nvPr>
        </p:nvSpPr>
        <p:spPr>
          <a:xfrm>
            <a:off x="720000" y="539500"/>
            <a:ext cx="77040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3" name="Google Shape;113;p21"/>
          <p:cNvSpPr txBox="1">
            <a:spLocks noGrp="1"/>
          </p:cNvSpPr>
          <p:nvPr>
            <p:ph type="subTitle" idx="1"/>
          </p:nvPr>
        </p:nvSpPr>
        <p:spPr>
          <a:xfrm>
            <a:off x="2131399" y="1218300"/>
            <a:ext cx="57858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Titillium Web"/>
              <a:buNone/>
              <a:defRPr sz="2200" b="1">
                <a:latin typeface="DM Sans"/>
                <a:ea typeface="DM Sans"/>
                <a:cs typeface="DM Sans"/>
                <a:sym typeface="DM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4" name="Google Shape;114;p21"/>
          <p:cNvSpPr txBox="1">
            <a:spLocks noGrp="1"/>
          </p:cNvSpPr>
          <p:nvPr>
            <p:ph type="subTitle" idx="2"/>
          </p:nvPr>
        </p:nvSpPr>
        <p:spPr>
          <a:xfrm>
            <a:off x="2131399" y="1585013"/>
            <a:ext cx="5785800" cy="6480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5" name="Google Shape;115;p21"/>
          <p:cNvSpPr txBox="1">
            <a:spLocks noGrp="1"/>
          </p:cNvSpPr>
          <p:nvPr>
            <p:ph type="subTitle" idx="3"/>
          </p:nvPr>
        </p:nvSpPr>
        <p:spPr>
          <a:xfrm>
            <a:off x="2131399" y="2402477"/>
            <a:ext cx="57858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Titillium Web"/>
              <a:buNone/>
              <a:defRPr sz="2200" b="1">
                <a:latin typeface="DM Sans"/>
                <a:ea typeface="DM Sans"/>
                <a:cs typeface="DM Sans"/>
                <a:sym typeface="DM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6" name="Google Shape;116;p21"/>
          <p:cNvSpPr txBox="1">
            <a:spLocks noGrp="1"/>
          </p:cNvSpPr>
          <p:nvPr>
            <p:ph type="subTitle" idx="4"/>
          </p:nvPr>
        </p:nvSpPr>
        <p:spPr>
          <a:xfrm>
            <a:off x="2131399" y="2769190"/>
            <a:ext cx="5785800" cy="6480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7" name="Google Shape;117;p21"/>
          <p:cNvSpPr txBox="1">
            <a:spLocks noGrp="1"/>
          </p:cNvSpPr>
          <p:nvPr>
            <p:ph type="subTitle" idx="5"/>
          </p:nvPr>
        </p:nvSpPr>
        <p:spPr>
          <a:xfrm>
            <a:off x="2131375" y="3578009"/>
            <a:ext cx="57858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Titillium Web"/>
              <a:buNone/>
              <a:defRPr sz="2200" b="1">
                <a:latin typeface="DM Sans"/>
                <a:ea typeface="DM Sans"/>
                <a:cs typeface="DM Sans"/>
                <a:sym typeface="DM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8" name="Google Shape;118;p21"/>
          <p:cNvSpPr txBox="1">
            <a:spLocks noGrp="1"/>
          </p:cNvSpPr>
          <p:nvPr>
            <p:ph type="subTitle" idx="6"/>
          </p:nvPr>
        </p:nvSpPr>
        <p:spPr>
          <a:xfrm>
            <a:off x="2131375" y="3944721"/>
            <a:ext cx="5785800" cy="6480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130"/>
        <p:cNvGrpSpPr/>
        <p:nvPr/>
      </p:nvGrpSpPr>
      <p:grpSpPr>
        <a:xfrm>
          <a:off x="0" y="0"/>
          <a:ext cx="0" cy="0"/>
          <a:chOff x="0" y="0"/>
          <a:chExt cx="0" cy="0"/>
        </a:xfrm>
      </p:grpSpPr>
      <p:sp>
        <p:nvSpPr>
          <p:cNvPr id="131" name="Google Shape;131;p23"/>
          <p:cNvSpPr/>
          <p:nvPr/>
        </p:nvSpPr>
        <p:spPr>
          <a:xfrm>
            <a:off x="211350" y="193050"/>
            <a:ext cx="8721300" cy="4757400"/>
          </a:xfrm>
          <a:prstGeom prst="rect">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txBox="1">
            <a:spLocks noGrp="1"/>
          </p:cNvSpPr>
          <p:nvPr>
            <p:ph type="title"/>
          </p:nvPr>
        </p:nvSpPr>
        <p:spPr>
          <a:xfrm>
            <a:off x="2667794" y="2670860"/>
            <a:ext cx="18537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3" name="Google Shape;133;p23"/>
          <p:cNvSpPr txBox="1">
            <a:spLocks noGrp="1"/>
          </p:cNvSpPr>
          <p:nvPr>
            <p:ph type="subTitle" idx="1"/>
          </p:nvPr>
        </p:nvSpPr>
        <p:spPr>
          <a:xfrm>
            <a:off x="2667794" y="3041660"/>
            <a:ext cx="1853700" cy="72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134" name="Google Shape;134;p23"/>
          <p:cNvSpPr txBox="1">
            <a:spLocks noGrp="1"/>
          </p:cNvSpPr>
          <p:nvPr>
            <p:ph type="title" idx="2"/>
          </p:nvPr>
        </p:nvSpPr>
        <p:spPr>
          <a:xfrm>
            <a:off x="4627842" y="2670860"/>
            <a:ext cx="18537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5" name="Google Shape;135;p23"/>
          <p:cNvSpPr txBox="1">
            <a:spLocks noGrp="1"/>
          </p:cNvSpPr>
          <p:nvPr>
            <p:ph type="subTitle" idx="3"/>
          </p:nvPr>
        </p:nvSpPr>
        <p:spPr>
          <a:xfrm>
            <a:off x="4627842" y="3041660"/>
            <a:ext cx="1853700" cy="72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136" name="Google Shape;136;p23"/>
          <p:cNvSpPr txBox="1">
            <a:spLocks noGrp="1"/>
          </p:cNvSpPr>
          <p:nvPr>
            <p:ph type="title" idx="4"/>
          </p:nvPr>
        </p:nvSpPr>
        <p:spPr>
          <a:xfrm>
            <a:off x="709321" y="2670866"/>
            <a:ext cx="18516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7" name="Google Shape;137;p23"/>
          <p:cNvSpPr txBox="1">
            <a:spLocks noGrp="1"/>
          </p:cNvSpPr>
          <p:nvPr>
            <p:ph type="subTitle" idx="5"/>
          </p:nvPr>
        </p:nvSpPr>
        <p:spPr>
          <a:xfrm>
            <a:off x="708271" y="3041660"/>
            <a:ext cx="1853700" cy="72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138" name="Google Shape;138;p23"/>
          <p:cNvSpPr txBox="1">
            <a:spLocks noGrp="1"/>
          </p:cNvSpPr>
          <p:nvPr>
            <p:ph type="title" idx="6"/>
          </p:nvPr>
        </p:nvSpPr>
        <p:spPr>
          <a:xfrm>
            <a:off x="6587890" y="2670866"/>
            <a:ext cx="18537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9" name="Google Shape;139;p23"/>
          <p:cNvSpPr txBox="1">
            <a:spLocks noGrp="1"/>
          </p:cNvSpPr>
          <p:nvPr>
            <p:ph type="subTitle" idx="7"/>
          </p:nvPr>
        </p:nvSpPr>
        <p:spPr>
          <a:xfrm>
            <a:off x="6587890" y="3041660"/>
            <a:ext cx="1853700" cy="72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140" name="Google Shape;140;p23"/>
          <p:cNvSpPr txBox="1">
            <a:spLocks noGrp="1"/>
          </p:cNvSpPr>
          <p:nvPr>
            <p:ph type="title" idx="8"/>
          </p:nvPr>
        </p:nvSpPr>
        <p:spPr>
          <a:xfrm>
            <a:off x="720000" y="539500"/>
            <a:ext cx="77040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7750" y="539496"/>
            <a:ext cx="7708500" cy="457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500"/>
              <a:buFont typeface="DM Sans"/>
              <a:buNone/>
              <a:defRPr sz="3500">
                <a:solidFill>
                  <a:schemeClr val="dk1"/>
                </a:solidFill>
                <a:latin typeface="DM Sans"/>
                <a:ea typeface="DM Sans"/>
                <a:cs typeface="DM Sans"/>
                <a:sym typeface="DM Sa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692700" y="1351875"/>
            <a:ext cx="7711800" cy="32475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dk2"/>
              </a:buClr>
              <a:buSzPts val="1500"/>
              <a:buFont typeface="Catamaran"/>
              <a:buChar char="●"/>
              <a:defRPr sz="1500">
                <a:solidFill>
                  <a:schemeClr val="dk2"/>
                </a:solidFill>
                <a:latin typeface="Catamaran"/>
                <a:ea typeface="Catamaran"/>
                <a:cs typeface="Catamaran"/>
                <a:sym typeface="Catamaran"/>
              </a:defRPr>
            </a:lvl1pPr>
            <a:lvl2pPr marL="914400" lvl="1" indent="-323850">
              <a:lnSpc>
                <a:spcPct val="100000"/>
              </a:lnSpc>
              <a:spcBef>
                <a:spcPts val="0"/>
              </a:spcBef>
              <a:spcAft>
                <a:spcPts val="0"/>
              </a:spcAft>
              <a:buClr>
                <a:schemeClr val="dk2"/>
              </a:buClr>
              <a:buSzPts val="1500"/>
              <a:buFont typeface="Catamaran"/>
              <a:buChar char="○"/>
              <a:defRPr sz="1500">
                <a:solidFill>
                  <a:schemeClr val="dk2"/>
                </a:solidFill>
                <a:latin typeface="Catamaran"/>
                <a:ea typeface="Catamaran"/>
                <a:cs typeface="Catamaran"/>
                <a:sym typeface="Catamaran"/>
              </a:defRPr>
            </a:lvl2pPr>
            <a:lvl3pPr marL="1371600" lvl="2" indent="-323850">
              <a:lnSpc>
                <a:spcPct val="100000"/>
              </a:lnSpc>
              <a:spcBef>
                <a:spcPts val="0"/>
              </a:spcBef>
              <a:spcAft>
                <a:spcPts val="0"/>
              </a:spcAft>
              <a:buClr>
                <a:schemeClr val="dk2"/>
              </a:buClr>
              <a:buSzPts val="1500"/>
              <a:buFont typeface="Catamaran"/>
              <a:buChar char="■"/>
              <a:defRPr sz="1500">
                <a:solidFill>
                  <a:schemeClr val="dk2"/>
                </a:solidFill>
                <a:latin typeface="Catamaran"/>
                <a:ea typeface="Catamaran"/>
                <a:cs typeface="Catamaran"/>
                <a:sym typeface="Catamaran"/>
              </a:defRPr>
            </a:lvl3pPr>
            <a:lvl4pPr marL="1828800" lvl="3" indent="-323850">
              <a:lnSpc>
                <a:spcPct val="100000"/>
              </a:lnSpc>
              <a:spcBef>
                <a:spcPts val="0"/>
              </a:spcBef>
              <a:spcAft>
                <a:spcPts val="0"/>
              </a:spcAft>
              <a:buClr>
                <a:schemeClr val="dk2"/>
              </a:buClr>
              <a:buSzPts val="1500"/>
              <a:buFont typeface="Catamaran"/>
              <a:buChar char="●"/>
              <a:defRPr sz="1500">
                <a:solidFill>
                  <a:schemeClr val="dk2"/>
                </a:solidFill>
                <a:latin typeface="Catamaran"/>
                <a:ea typeface="Catamaran"/>
                <a:cs typeface="Catamaran"/>
                <a:sym typeface="Catamaran"/>
              </a:defRPr>
            </a:lvl4pPr>
            <a:lvl5pPr marL="2286000" lvl="4" indent="-323850">
              <a:lnSpc>
                <a:spcPct val="100000"/>
              </a:lnSpc>
              <a:spcBef>
                <a:spcPts val="0"/>
              </a:spcBef>
              <a:spcAft>
                <a:spcPts val="0"/>
              </a:spcAft>
              <a:buClr>
                <a:schemeClr val="dk2"/>
              </a:buClr>
              <a:buSzPts val="1500"/>
              <a:buFont typeface="Catamaran"/>
              <a:buChar char="○"/>
              <a:defRPr sz="1500">
                <a:solidFill>
                  <a:schemeClr val="dk2"/>
                </a:solidFill>
                <a:latin typeface="Catamaran"/>
                <a:ea typeface="Catamaran"/>
                <a:cs typeface="Catamaran"/>
                <a:sym typeface="Catamaran"/>
              </a:defRPr>
            </a:lvl5pPr>
            <a:lvl6pPr marL="2743200" lvl="5" indent="-323850">
              <a:lnSpc>
                <a:spcPct val="100000"/>
              </a:lnSpc>
              <a:spcBef>
                <a:spcPts val="0"/>
              </a:spcBef>
              <a:spcAft>
                <a:spcPts val="0"/>
              </a:spcAft>
              <a:buClr>
                <a:schemeClr val="dk2"/>
              </a:buClr>
              <a:buSzPts val="1500"/>
              <a:buFont typeface="Catamaran"/>
              <a:buChar char="■"/>
              <a:defRPr sz="1500">
                <a:solidFill>
                  <a:schemeClr val="dk2"/>
                </a:solidFill>
                <a:latin typeface="Catamaran"/>
                <a:ea typeface="Catamaran"/>
                <a:cs typeface="Catamaran"/>
                <a:sym typeface="Catamaran"/>
              </a:defRPr>
            </a:lvl6pPr>
            <a:lvl7pPr marL="3200400" lvl="6" indent="-323850">
              <a:lnSpc>
                <a:spcPct val="100000"/>
              </a:lnSpc>
              <a:spcBef>
                <a:spcPts val="0"/>
              </a:spcBef>
              <a:spcAft>
                <a:spcPts val="0"/>
              </a:spcAft>
              <a:buClr>
                <a:schemeClr val="dk2"/>
              </a:buClr>
              <a:buSzPts val="1500"/>
              <a:buFont typeface="Catamaran"/>
              <a:buChar char="●"/>
              <a:defRPr sz="1500">
                <a:solidFill>
                  <a:schemeClr val="dk2"/>
                </a:solidFill>
                <a:latin typeface="Catamaran"/>
                <a:ea typeface="Catamaran"/>
                <a:cs typeface="Catamaran"/>
                <a:sym typeface="Catamaran"/>
              </a:defRPr>
            </a:lvl7pPr>
            <a:lvl8pPr marL="3657600" lvl="7" indent="-323850">
              <a:lnSpc>
                <a:spcPct val="100000"/>
              </a:lnSpc>
              <a:spcBef>
                <a:spcPts val="0"/>
              </a:spcBef>
              <a:spcAft>
                <a:spcPts val="0"/>
              </a:spcAft>
              <a:buClr>
                <a:schemeClr val="dk2"/>
              </a:buClr>
              <a:buSzPts val="1500"/>
              <a:buFont typeface="Catamaran"/>
              <a:buChar char="○"/>
              <a:defRPr sz="1500">
                <a:solidFill>
                  <a:schemeClr val="dk2"/>
                </a:solidFill>
                <a:latin typeface="Catamaran"/>
                <a:ea typeface="Catamaran"/>
                <a:cs typeface="Catamaran"/>
                <a:sym typeface="Catamaran"/>
              </a:defRPr>
            </a:lvl8pPr>
            <a:lvl9pPr marL="4114800" lvl="8" indent="-323850">
              <a:lnSpc>
                <a:spcPct val="100000"/>
              </a:lnSpc>
              <a:spcBef>
                <a:spcPts val="0"/>
              </a:spcBef>
              <a:spcAft>
                <a:spcPts val="0"/>
              </a:spcAft>
              <a:buClr>
                <a:schemeClr val="dk2"/>
              </a:buClr>
              <a:buSzPts val="1500"/>
              <a:buFont typeface="Catamaran"/>
              <a:buChar char="■"/>
              <a:defRPr sz="1500">
                <a:solidFill>
                  <a:schemeClr val="dk2"/>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59" r:id="rId5"/>
    <p:sldLayoutId id="2147483660" r:id="rId6"/>
    <p:sldLayoutId id="2147483666" r:id="rId7"/>
    <p:sldLayoutId id="2147483667" r:id="rId8"/>
    <p:sldLayoutId id="2147483669" r:id="rId9"/>
    <p:sldLayoutId id="2147483674" r:id="rId10"/>
    <p:sldLayoutId id="2147483675"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18/10/relationships/comments" Target="../comments/modernComment_100_0.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143_274B3AED.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microsoft.com/office/2018/10/relationships/comments" Target="../comments/modernComment_137_36BCAC71.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18/10/relationships/comments" Target="../comments/modernComment_105_0.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microsoft.com/office/2018/10/relationships/comments" Target="../comments/modernComment_109_0.xml"/><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microsoft.com/office/2018/10/relationships/comments" Target="../comments/modernComment_146_2D3E72FE.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18/10/relationships/comments" Target="../comments/modernComment_14A_E90F36D2.xm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microsoft.com/office/2018/10/relationships/comments" Target="../comments/modernComment_14D_12D60819.xm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18/10/relationships/comments" Target="../comments/modernComment_138_6870726.xm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18/10/relationships/comments" Target="../comments/modernComment_150_D1DC515E.xm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3" Type="http://schemas.microsoft.com/office/2018/10/relationships/comments" Target="../comments/modernComment_102_0.xm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microsoft.com/office/2018/10/relationships/comments" Target="../comments/modernComment_152_D8784EC9.xm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microsoft.com/office/2018/10/relationships/comments" Target="../comments/modernComment_13A_134F5759.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microsoft.com/office/2018/10/relationships/comments" Target="../comments/modernComment_13B_AA747BCF.xm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microsoft.com/office/2018/10/relationships/comments" Target="../comments/modernComment_13C_ED3BEF67.xm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18/10/relationships/comments" Target="../comments/modernComment_14F_AD9280E.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microsoft.com/office/2018/10/relationships/comments" Target="../comments/modernComment_106_0.xml"/><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microsoft.com/office/2018/10/relationships/comments" Target="../comments/modernComment_103_0.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18/10/relationships/comments" Target="../comments/modernComment_10A_0.xml"/><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microsoft.com/office/2018/10/relationships/comments" Target="../comments/modernComment_139_9EFF5DBB.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18/10/relationships/comments" Target="../comments/modernComment_132_8F3AEC55.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18/10/relationships/comments" Target="../comments/modernComment_13D_AC7D7D84.xm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microsoft.com/office/2018/10/relationships/comments" Target="../comments/modernComment_141_1B20F768.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18/10/relationships/comments" Target="../comments/modernComment_136_8D5E2B03.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3"/>
          <p:cNvSpPr txBox="1">
            <a:spLocks noGrp="1"/>
          </p:cNvSpPr>
          <p:nvPr>
            <p:ph type="ctrTitle"/>
          </p:nvPr>
        </p:nvSpPr>
        <p:spPr>
          <a:xfrm>
            <a:off x="928350" y="1524476"/>
            <a:ext cx="7287300" cy="16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sz="1800" b="1" dirty="0"/>
              <a:t>SIMULAÇÃO DE E-COMMERCE COM PREVISÃO DE VENDAS: </a:t>
            </a:r>
            <a:br>
              <a:rPr lang="pt-BR" sz="1800" b="1" dirty="0"/>
            </a:br>
            <a:r>
              <a:rPr lang="pt-BR" sz="1800" b="1" dirty="0"/>
              <a:t>UM ESTUDO DE REGRESSÃO LINEAR E VISUALIZAÇÃO DE DADOS</a:t>
            </a:r>
            <a:endParaRPr sz="1800" b="1" dirty="0"/>
          </a:p>
        </p:txBody>
      </p:sp>
      <p:sp>
        <p:nvSpPr>
          <p:cNvPr id="193" name="Google Shape;193;p33"/>
          <p:cNvSpPr txBox="1">
            <a:spLocks noGrp="1"/>
          </p:cNvSpPr>
          <p:nvPr>
            <p:ph type="subTitle" idx="1"/>
          </p:nvPr>
        </p:nvSpPr>
        <p:spPr>
          <a:xfrm>
            <a:off x="928050" y="3214255"/>
            <a:ext cx="7287900" cy="162719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sz="1050" dirty="0"/>
              <a:t>André Luiz Oliveira Maldonado</a:t>
            </a:r>
          </a:p>
          <a:p>
            <a:pPr marL="0" lvl="0" indent="0" algn="ctr" rtl="0">
              <a:spcBef>
                <a:spcPts val="0"/>
              </a:spcBef>
              <a:spcAft>
                <a:spcPts val="0"/>
              </a:spcAft>
              <a:buNone/>
            </a:pPr>
            <a:r>
              <a:rPr lang="pt-BR" sz="1050" dirty="0"/>
              <a:t>Caio Teixeira de Lima Saraiva</a:t>
            </a:r>
          </a:p>
          <a:p>
            <a:pPr marL="0" lvl="0" indent="0" algn="ctr" rtl="0">
              <a:spcBef>
                <a:spcPts val="0"/>
              </a:spcBef>
              <a:spcAft>
                <a:spcPts val="0"/>
              </a:spcAft>
              <a:buNone/>
            </a:pPr>
            <a:r>
              <a:rPr lang="pt-BR" sz="1050" dirty="0"/>
              <a:t>Francieli dos Santos Muniz</a:t>
            </a:r>
          </a:p>
          <a:p>
            <a:pPr marL="0" lvl="0" indent="0" algn="ctr" rtl="0">
              <a:spcBef>
                <a:spcPts val="0"/>
              </a:spcBef>
              <a:spcAft>
                <a:spcPts val="0"/>
              </a:spcAft>
              <a:buNone/>
            </a:pPr>
            <a:r>
              <a:rPr lang="pt-BR" sz="1050" dirty="0"/>
              <a:t>Gabriel Aparecido Magalhães de Brito</a:t>
            </a:r>
          </a:p>
          <a:p>
            <a:pPr marL="0" lvl="0" indent="0" algn="ctr" rtl="0">
              <a:spcBef>
                <a:spcPts val="0"/>
              </a:spcBef>
              <a:spcAft>
                <a:spcPts val="0"/>
              </a:spcAft>
              <a:buNone/>
            </a:pPr>
            <a:r>
              <a:rPr lang="pt-BR" sz="1050" dirty="0"/>
              <a:t>João Vitor Soares de Paula</a:t>
            </a:r>
          </a:p>
          <a:p>
            <a:pPr marL="0" lvl="0" indent="0" algn="ctr" rtl="0">
              <a:spcBef>
                <a:spcPts val="0"/>
              </a:spcBef>
              <a:spcAft>
                <a:spcPts val="0"/>
              </a:spcAft>
              <a:buNone/>
            </a:pPr>
            <a:r>
              <a:rPr lang="pt-BR" sz="1050" dirty="0"/>
              <a:t>Lais </a:t>
            </a:r>
            <a:r>
              <a:rPr lang="pt-BR" sz="1050" dirty="0" err="1"/>
              <a:t>Falcochio</a:t>
            </a:r>
            <a:r>
              <a:rPr lang="pt-BR" sz="1050" dirty="0"/>
              <a:t> de Camargo</a:t>
            </a:r>
          </a:p>
          <a:p>
            <a:pPr marL="0" lvl="0" indent="0" algn="ctr" rtl="0">
              <a:spcBef>
                <a:spcPts val="0"/>
              </a:spcBef>
              <a:spcAft>
                <a:spcPts val="0"/>
              </a:spcAft>
              <a:buNone/>
            </a:pPr>
            <a:endParaRPr lang="pt-BR" sz="1050" dirty="0"/>
          </a:p>
          <a:p>
            <a:pPr marL="0" lvl="0" indent="0" algn="ctr" rtl="0">
              <a:spcBef>
                <a:spcPts val="0"/>
              </a:spcBef>
              <a:spcAft>
                <a:spcPts val="0"/>
              </a:spcAft>
              <a:buNone/>
            </a:pPr>
            <a:r>
              <a:rPr lang="pt-BR" sz="1050" b="1" dirty="0"/>
              <a:t>Orientador: </a:t>
            </a:r>
            <a:r>
              <a:rPr lang="es-ES" sz="1050" dirty="0"/>
              <a:t>Prof. Me. Edy Carlos </a:t>
            </a:r>
            <a:r>
              <a:rPr lang="es-ES" sz="1050" dirty="0" err="1"/>
              <a:t>Hidemi</a:t>
            </a:r>
            <a:r>
              <a:rPr lang="es-ES" sz="1050" dirty="0"/>
              <a:t> </a:t>
            </a:r>
            <a:r>
              <a:rPr lang="es-ES" sz="1050" dirty="0" err="1"/>
              <a:t>Hayashida</a:t>
            </a:r>
            <a:endParaRPr lang="pt-BR" sz="1050" dirty="0"/>
          </a:p>
        </p:txBody>
      </p:sp>
      <p:cxnSp>
        <p:nvCxnSpPr>
          <p:cNvPr id="194" name="Google Shape;194;p33"/>
          <p:cNvCxnSpPr/>
          <p:nvPr/>
        </p:nvCxnSpPr>
        <p:spPr>
          <a:xfrm>
            <a:off x="928275" y="3128388"/>
            <a:ext cx="7287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2646114" y="384796"/>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Desenvolvimento do Site</a:t>
            </a:r>
            <a:endParaRPr sz="2400" dirty="0"/>
          </a:p>
        </p:txBody>
      </p:sp>
      <p:cxnSp>
        <p:nvCxnSpPr>
          <p:cNvPr id="236" name="Google Shape;236;p36"/>
          <p:cNvCxnSpPr/>
          <p:nvPr/>
        </p:nvCxnSpPr>
        <p:spPr>
          <a:xfrm>
            <a:off x="3734172" y="999527"/>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08C22C45-2727-64C9-DE06-2572BB212E1B}"/>
              </a:ext>
            </a:extLst>
          </p:cNvPr>
          <p:cNvSpPr txBox="1">
            <a:spLocks noGrp="1"/>
          </p:cNvSpPr>
          <p:nvPr>
            <p:ph type="subTitle" idx="1"/>
          </p:nvPr>
        </p:nvSpPr>
        <p:spPr>
          <a:xfrm>
            <a:off x="286081" y="1116196"/>
            <a:ext cx="8443281" cy="3725965"/>
          </a:xfrm>
          <a:prstGeom prst="rect">
            <a:avLst/>
          </a:prstGeom>
        </p:spPr>
        <p:txBody>
          <a:bodyPr spcFirstLastPara="1" wrap="square" lIns="91425" tIns="91425" rIns="91425" bIns="91425" anchor="ctr" anchorCtr="0">
            <a:noAutofit/>
          </a:bodyPr>
          <a:lstStyle/>
          <a:p>
            <a:pPr marL="285750" lvl="0" indent="-285750" algn="ctr" rtl="0">
              <a:spcBef>
                <a:spcPts val="0"/>
              </a:spcBef>
              <a:spcAft>
                <a:spcPts val="0"/>
              </a:spcAft>
              <a:buFont typeface="Arial" panose="020B0604020202020204" pitchFamily="34" charset="0"/>
              <a:buChar char="•"/>
            </a:pPr>
            <a:r>
              <a:rPr lang="pt-BR" sz="1600" dirty="0"/>
              <a:t> Site simulando o e-commerce para demonstrar o fluxo de dados;</a:t>
            </a:r>
          </a:p>
          <a:p>
            <a:pPr marL="285750" lvl="0" indent="-285750" algn="ctr" rtl="0">
              <a:spcBef>
                <a:spcPts val="0"/>
              </a:spcBef>
              <a:spcAft>
                <a:spcPts val="0"/>
              </a:spcAft>
              <a:buFont typeface="Arial" panose="020B0604020202020204" pitchFamily="34" charset="0"/>
              <a:buChar char="•"/>
            </a:pPr>
            <a:r>
              <a:rPr lang="pt-BR" sz="1600" dirty="0">
                <a:solidFill>
                  <a:schemeClr val="tx1"/>
                </a:solidFill>
              </a:rPr>
              <a:t>Integração do site com o banco de dados via API desenvolvida em AWS Lambda; </a:t>
            </a:r>
          </a:p>
          <a:p>
            <a:pPr marL="285750" lvl="0" indent="-285750" algn="ctr" rtl="0">
              <a:spcBef>
                <a:spcPts val="0"/>
              </a:spcBef>
              <a:spcAft>
                <a:spcPts val="0"/>
              </a:spcAft>
              <a:buFont typeface="Arial" panose="020B0604020202020204" pitchFamily="34" charset="0"/>
              <a:buChar char="•"/>
            </a:pPr>
            <a:r>
              <a:rPr lang="pt-BR" sz="1600" dirty="0">
                <a:solidFill>
                  <a:schemeClr val="tx1"/>
                </a:solidFill>
              </a:rPr>
              <a:t>Gerenciamento de requisições com API Gateway usando três métodos GET e um POST.</a:t>
            </a:r>
            <a:endParaRPr lang="pt-BR" sz="1600" dirty="0">
              <a:solidFill>
                <a:srgbClr val="FF0000"/>
              </a:solidFill>
            </a:endParaRPr>
          </a:p>
          <a:p>
            <a:pPr marL="285750" lvl="0" indent="-285750" algn="ctr" rtl="0">
              <a:spcBef>
                <a:spcPts val="0"/>
              </a:spcBef>
              <a:spcAft>
                <a:spcPts val="0"/>
              </a:spcAft>
              <a:buFont typeface="Arial" panose="020B0604020202020204" pitchFamily="34" charset="0"/>
              <a:buChar char="•"/>
            </a:pPr>
            <a:endParaRPr lang="pt-BR" sz="1600" dirty="0"/>
          </a:p>
          <a:p>
            <a:pPr marL="0" lvl="0" indent="0" algn="ctr" rtl="0">
              <a:spcBef>
                <a:spcPts val="0"/>
              </a:spcBef>
              <a:spcAft>
                <a:spcPts val="0"/>
              </a:spcAft>
            </a:pPr>
            <a:endParaRPr lang="pt-BR" sz="1600" dirty="0"/>
          </a:p>
          <a:p>
            <a:pPr marL="0" indent="0"/>
            <a:r>
              <a:rPr lang="pt-BR" sz="1600" b="1" dirty="0"/>
              <a:t>Plataforma de Desenvolvimento: </a:t>
            </a:r>
            <a:r>
              <a:rPr lang="pt-BR" sz="1600" dirty="0"/>
              <a:t>Unity</a:t>
            </a:r>
          </a:p>
          <a:p>
            <a:pPr marL="0" lvl="0" indent="0" algn="ctr" rtl="0">
              <a:spcBef>
                <a:spcPts val="0"/>
              </a:spcBef>
              <a:spcAft>
                <a:spcPts val="0"/>
              </a:spcAft>
              <a:buNone/>
            </a:pPr>
            <a:r>
              <a:rPr lang="pt-BR" sz="1600" b="1" dirty="0"/>
              <a:t>Linguagem de Programação: </a:t>
            </a:r>
            <a:r>
              <a:rPr lang="pt-BR" sz="1600" dirty="0"/>
              <a:t>C#</a:t>
            </a:r>
          </a:p>
        </p:txBody>
      </p:sp>
    </p:spTree>
    <p:extLst>
      <p:ext uri="{BB962C8B-B14F-4D97-AF65-F5344CB8AC3E}">
        <p14:creationId xmlns:p14="http://schemas.microsoft.com/office/powerpoint/2010/main" val="659241709"/>
      </p:ext>
    </p:extLst>
  </p:cSld>
  <p:clrMapOvr>
    <a:masterClrMapping/>
  </p:clrMapOvr>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
          <a:extLst>
            <a:ext uri="{FF2B5EF4-FFF2-40B4-BE49-F238E27FC236}">
              <a16:creationId xmlns:a16="http://schemas.microsoft.com/office/drawing/2014/main" id="{9D3BFDC2-6589-E6D4-9B3D-3004C1940134}"/>
            </a:ext>
          </a:extLst>
        </p:cNvPr>
        <p:cNvGrpSpPr/>
        <p:nvPr/>
      </p:nvGrpSpPr>
      <p:grpSpPr>
        <a:xfrm>
          <a:off x="0" y="0"/>
          <a:ext cx="0" cy="0"/>
          <a:chOff x="0" y="0"/>
          <a:chExt cx="0" cy="0"/>
        </a:xfrm>
      </p:grpSpPr>
      <p:sp>
        <p:nvSpPr>
          <p:cNvPr id="233" name="Google Shape;233;p36">
            <a:extLst>
              <a:ext uri="{FF2B5EF4-FFF2-40B4-BE49-F238E27FC236}">
                <a16:creationId xmlns:a16="http://schemas.microsoft.com/office/drawing/2014/main" id="{D2A1AFED-3E10-91CC-3ADD-6D150B6E0D57}"/>
              </a:ext>
            </a:extLst>
          </p:cNvPr>
          <p:cNvSpPr txBox="1">
            <a:spLocks noGrp="1"/>
          </p:cNvSpPr>
          <p:nvPr>
            <p:ph type="title"/>
          </p:nvPr>
        </p:nvSpPr>
        <p:spPr>
          <a:xfrm>
            <a:off x="1795518" y="83943"/>
            <a:ext cx="5406479"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Interação do Site</a:t>
            </a:r>
            <a:endParaRPr sz="2400" dirty="0"/>
          </a:p>
        </p:txBody>
      </p:sp>
      <p:cxnSp>
        <p:nvCxnSpPr>
          <p:cNvPr id="236" name="Google Shape;236;p36">
            <a:extLst>
              <a:ext uri="{FF2B5EF4-FFF2-40B4-BE49-F238E27FC236}">
                <a16:creationId xmlns:a16="http://schemas.microsoft.com/office/drawing/2014/main" id="{FA80CB70-950D-E6F9-61E6-5F51D8EDE7AC}"/>
              </a:ext>
            </a:extLst>
          </p:cNvPr>
          <p:cNvCxnSpPr/>
          <p:nvPr/>
        </p:nvCxnSpPr>
        <p:spPr>
          <a:xfrm>
            <a:off x="3725207" y="739550"/>
            <a:ext cx="1547100" cy="0"/>
          </a:xfrm>
          <a:prstGeom prst="straightConnector1">
            <a:avLst/>
          </a:prstGeom>
          <a:noFill/>
          <a:ln w="9525" cap="flat" cmpd="sng">
            <a:solidFill>
              <a:schemeClr val="dk1"/>
            </a:solidFill>
            <a:prstDash val="solid"/>
            <a:round/>
            <a:headEnd type="none" w="med" len="med"/>
            <a:tailEnd type="none" w="med" len="med"/>
          </a:ln>
        </p:spPr>
      </p:cxnSp>
      <p:pic>
        <p:nvPicPr>
          <p:cNvPr id="2" name="calfjco - web">
            <a:hlinkClick r:id="" action="ppaction://media"/>
            <a:extLst>
              <a:ext uri="{FF2B5EF4-FFF2-40B4-BE49-F238E27FC236}">
                <a16:creationId xmlns:a16="http://schemas.microsoft.com/office/drawing/2014/main" id="{D1EEA856-10EC-1E27-48F4-909C148F335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91937" y="878958"/>
            <a:ext cx="6960126" cy="3915071"/>
          </a:xfrm>
          <a:prstGeom prst="rect">
            <a:avLst/>
          </a:prstGeom>
        </p:spPr>
      </p:pic>
    </p:spTree>
    <p:extLst>
      <p:ext uri="{BB962C8B-B14F-4D97-AF65-F5344CB8AC3E}">
        <p14:creationId xmlns:p14="http://schemas.microsoft.com/office/powerpoint/2010/main" val="2929555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4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4572000" y="2454003"/>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Algoritmos</a:t>
            </a:r>
            <a:endParaRPr sz="2800" dirty="0"/>
          </a:p>
        </p:txBody>
      </p:sp>
      <p:sp>
        <p:nvSpPr>
          <p:cNvPr id="234" name="Google Shape;234;p36"/>
          <p:cNvSpPr txBox="1">
            <a:spLocks noGrp="1"/>
          </p:cNvSpPr>
          <p:nvPr>
            <p:ph type="title" idx="2"/>
          </p:nvPr>
        </p:nvSpPr>
        <p:spPr>
          <a:xfrm>
            <a:off x="6049650" y="1409372"/>
            <a:ext cx="914400" cy="7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3.</a:t>
            </a:r>
            <a:endParaRPr sz="6000" dirty="0"/>
          </a:p>
        </p:txBody>
      </p:sp>
      <p:cxnSp>
        <p:nvCxnSpPr>
          <p:cNvPr id="236" name="Google Shape;236;p36"/>
          <p:cNvCxnSpPr/>
          <p:nvPr/>
        </p:nvCxnSpPr>
        <p:spPr>
          <a:xfrm>
            <a:off x="5733300" y="2281480"/>
            <a:ext cx="15471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918334577"/>
      </p:ext>
    </p:extLst>
  </p:cSld>
  <p:clrMapOvr>
    <a:masterClrMapping/>
  </p:clrMapOvr>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8"/>
          <p:cNvSpPr txBox="1">
            <a:spLocks noGrp="1"/>
          </p:cNvSpPr>
          <p:nvPr>
            <p:ph type="title"/>
          </p:nvPr>
        </p:nvSpPr>
        <p:spPr>
          <a:xfrm>
            <a:off x="761658" y="512606"/>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Fases de Desenvolvimento</a:t>
            </a:r>
            <a:endParaRPr sz="3200" dirty="0"/>
          </a:p>
        </p:txBody>
      </p:sp>
      <p:sp>
        <p:nvSpPr>
          <p:cNvPr id="250" name="Google Shape;250;p38"/>
          <p:cNvSpPr txBox="1">
            <a:spLocks noGrp="1"/>
          </p:cNvSpPr>
          <p:nvPr>
            <p:ph type="subTitle" idx="1"/>
          </p:nvPr>
        </p:nvSpPr>
        <p:spPr>
          <a:xfrm>
            <a:off x="3653327" y="3157322"/>
            <a:ext cx="1826100" cy="365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600" dirty="0"/>
              <a:t>Criação </a:t>
            </a:r>
          </a:p>
          <a:p>
            <a:pPr marL="0" lvl="0" indent="0" rtl="0">
              <a:spcBef>
                <a:spcPts val="0"/>
              </a:spcBef>
              <a:spcAft>
                <a:spcPts val="0"/>
              </a:spcAft>
              <a:buNone/>
            </a:pPr>
            <a:r>
              <a:rPr lang="en" sz="1600" dirty="0"/>
              <a:t>dos Algoritmos</a:t>
            </a:r>
            <a:endParaRPr sz="1600" dirty="0"/>
          </a:p>
        </p:txBody>
      </p:sp>
      <p:sp>
        <p:nvSpPr>
          <p:cNvPr id="254" name="Google Shape;254;p38"/>
          <p:cNvSpPr txBox="1">
            <a:spLocks noGrp="1"/>
          </p:cNvSpPr>
          <p:nvPr>
            <p:ph type="subTitle" idx="5"/>
          </p:nvPr>
        </p:nvSpPr>
        <p:spPr>
          <a:xfrm>
            <a:off x="5989556" y="3157779"/>
            <a:ext cx="1989552" cy="365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600" dirty="0"/>
              <a:t>Análise e </a:t>
            </a:r>
          </a:p>
          <a:p>
            <a:pPr marL="0" lvl="0" indent="0" rtl="0">
              <a:spcBef>
                <a:spcPts val="0"/>
              </a:spcBef>
              <a:spcAft>
                <a:spcPts val="0"/>
              </a:spcAft>
              <a:buNone/>
            </a:pPr>
            <a:r>
              <a:rPr lang="en" sz="1600" dirty="0"/>
              <a:t>Conclusão dos Resultados</a:t>
            </a:r>
            <a:endParaRPr sz="1600" dirty="0"/>
          </a:p>
        </p:txBody>
      </p:sp>
      <p:cxnSp>
        <p:nvCxnSpPr>
          <p:cNvPr id="256" name="Google Shape;256;p38"/>
          <p:cNvCxnSpPr/>
          <p:nvPr/>
        </p:nvCxnSpPr>
        <p:spPr>
          <a:xfrm>
            <a:off x="3792827" y="2942738"/>
            <a:ext cx="1547100" cy="0"/>
          </a:xfrm>
          <a:prstGeom prst="straightConnector1">
            <a:avLst/>
          </a:prstGeom>
          <a:noFill/>
          <a:ln w="9525" cap="flat" cmpd="sng">
            <a:solidFill>
              <a:schemeClr val="dk1"/>
            </a:solidFill>
            <a:prstDash val="solid"/>
            <a:round/>
            <a:headEnd type="none" w="med" len="med"/>
            <a:tailEnd type="none" w="med" len="med"/>
          </a:ln>
        </p:spPr>
      </p:cxnSp>
      <p:cxnSp>
        <p:nvCxnSpPr>
          <p:cNvPr id="258" name="Google Shape;258;p38"/>
          <p:cNvCxnSpPr>
            <a:cxnSpLocks/>
          </p:cNvCxnSpPr>
          <p:nvPr/>
        </p:nvCxnSpPr>
        <p:spPr>
          <a:xfrm>
            <a:off x="6148723" y="2916327"/>
            <a:ext cx="1547100" cy="0"/>
          </a:xfrm>
          <a:prstGeom prst="straightConnector1">
            <a:avLst/>
          </a:prstGeom>
          <a:noFill/>
          <a:ln w="9525" cap="flat" cmpd="sng">
            <a:solidFill>
              <a:schemeClr val="dk1"/>
            </a:solidFill>
            <a:prstDash val="solid"/>
            <a:round/>
            <a:headEnd type="none" w="med" len="med"/>
            <a:tailEnd type="none" w="med" len="med"/>
          </a:ln>
        </p:spPr>
      </p:cxnSp>
      <p:sp>
        <p:nvSpPr>
          <p:cNvPr id="2" name="Google Shape;9394;p76">
            <a:extLst>
              <a:ext uri="{FF2B5EF4-FFF2-40B4-BE49-F238E27FC236}">
                <a16:creationId xmlns:a16="http://schemas.microsoft.com/office/drawing/2014/main" id="{4A198E81-45C4-7B56-844F-BA21DE8E1A46}"/>
              </a:ext>
            </a:extLst>
          </p:cNvPr>
          <p:cNvSpPr/>
          <p:nvPr/>
        </p:nvSpPr>
        <p:spPr>
          <a:xfrm>
            <a:off x="4338671" y="2310591"/>
            <a:ext cx="466657" cy="522317"/>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 name="Google Shape;9564;p76">
            <a:extLst>
              <a:ext uri="{FF2B5EF4-FFF2-40B4-BE49-F238E27FC236}">
                <a16:creationId xmlns:a16="http://schemas.microsoft.com/office/drawing/2014/main" id="{A94631AD-BCCF-1921-450B-B05FDC52DD11}"/>
              </a:ext>
            </a:extLst>
          </p:cNvPr>
          <p:cNvSpPr/>
          <p:nvPr/>
        </p:nvSpPr>
        <p:spPr>
          <a:xfrm>
            <a:off x="6751004" y="2376165"/>
            <a:ext cx="466657" cy="457200"/>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 name="Google Shape;250;p38">
            <a:extLst>
              <a:ext uri="{FF2B5EF4-FFF2-40B4-BE49-F238E27FC236}">
                <a16:creationId xmlns:a16="http://schemas.microsoft.com/office/drawing/2014/main" id="{2CFDC7C7-1055-5568-2AFD-878EA225AD5A}"/>
              </a:ext>
            </a:extLst>
          </p:cNvPr>
          <p:cNvSpPr txBox="1">
            <a:spLocks/>
          </p:cNvSpPr>
          <p:nvPr/>
        </p:nvSpPr>
        <p:spPr>
          <a:xfrm>
            <a:off x="1317098" y="3140082"/>
            <a:ext cx="182610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2"/>
              </a:buClr>
              <a:buSzPts val="2500"/>
              <a:buFont typeface="Titillium Web"/>
              <a:buNone/>
              <a:defRPr sz="2200" b="1" i="0" u="none" strike="noStrike" cap="none">
                <a:solidFill>
                  <a:schemeClr val="dk2"/>
                </a:solidFill>
                <a:latin typeface="DM Sans"/>
                <a:ea typeface="DM Sans"/>
                <a:cs typeface="DM Sans"/>
                <a:sym typeface="DM Sans"/>
              </a:defRPr>
            </a:lvl1pPr>
            <a:lvl2pPr marL="914400" marR="0" lvl="1" indent="-323850" algn="ctr" rtl="0">
              <a:lnSpc>
                <a:spcPct val="100000"/>
              </a:lnSpc>
              <a:spcBef>
                <a:spcPts val="0"/>
              </a:spcBef>
              <a:spcAft>
                <a:spcPts val="0"/>
              </a:spcAft>
              <a:buClr>
                <a:schemeClr val="dk2"/>
              </a:buClr>
              <a:buSzPts val="2800"/>
              <a:buFont typeface="Catamaran"/>
              <a:buNone/>
              <a:defRPr sz="2800" b="0" i="0" u="none" strike="noStrike" cap="none">
                <a:solidFill>
                  <a:schemeClr val="dk2"/>
                </a:solidFill>
                <a:latin typeface="Catamaran"/>
                <a:ea typeface="Catamaran"/>
                <a:cs typeface="Catamaran"/>
                <a:sym typeface="Catamaran"/>
              </a:defRPr>
            </a:lvl2pPr>
            <a:lvl3pPr marL="1371600" marR="0" lvl="2" indent="-323850" algn="ctr" rtl="0">
              <a:lnSpc>
                <a:spcPct val="100000"/>
              </a:lnSpc>
              <a:spcBef>
                <a:spcPts val="0"/>
              </a:spcBef>
              <a:spcAft>
                <a:spcPts val="0"/>
              </a:spcAft>
              <a:buClr>
                <a:schemeClr val="dk2"/>
              </a:buClr>
              <a:buSzPts val="2800"/>
              <a:buFont typeface="Catamaran"/>
              <a:buNone/>
              <a:defRPr sz="2800" b="0" i="0" u="none" strike="noStrike" cap="none">
                <a:solidFill>
                  <a:schemeClr val="dk2"/>
                </a:solidFill>
                <a:latin typeface="Catamaran"/>
                <a:ea typeface="Catamaran"/>
                <a:cs typeface="Catamaran"/>
                <a:sym typeface="Catamaran"/>
              </a:defRPr>
            </a:lvl3pPr>
            <a:lvl4pPr marL="1828800" marR="0" lvl="3" indent="-323850" algn="ctr" rtl="0">
              <a:lnSpc>
                <a:spcPct val="100000"/>
              </a:lnSpc>
              <a:spcBef>
                <a:spcPts val="0"/>
              </a:spcBef>
              <a:spcAft>
                <a:spcPts val="0"/>
              </a:spcAft>
              <a:buClr>
                <a:schemeClr val="dk2"/>
              </a:buClr>
              <a:buSzPts val="2800"/>
              <a:buFont typeface="Catamaran"/>
              <a:buNone/>
              <a:defRPr sz="2800" b="0" i="0" u="none" strike="noStrike" cap="none">
                <a:solidFill>
                  <a:schemeClr val="dk2"/>
                </a:solidFill>
                <a:latin typeface="Catamaran"/>
                <a:ea typeface="Catamaran"/>
                <a:cs typeface="Catamaran"/>
                <a:sym typeface="Catamaran"/>
              </a:defRPr>
            </a:lvl4pPr>
            <a:lvl5pPr marL="2286000" marR="0" lvl="4" indent="-323850" algn="ctr" rtl="0">
              <a:lnSpc>
                <a:spcPct val="100000"/>
              </a:lnSpc>
              <a:spcBef>
                <a:spcPts val="0"/>
              </a:spcBef>
              <a:spcAft>
                <a:spcPts val="0"/>
              </a:spcAft>
              <a:buClr>
                <a:schemeClr val="dk2"/>
              </a:buClr>
              <a:buSzPts val="2800"/>
              <a:buFont typeface="Catamaran"/>
              <a:buNone/>
              <a:defRPr sz="2800" b="0" i="0" u="none" strike="noStrike" cap="none">
                <a:solidFill>
                  <a:schemeClr val="dk2"/>
                </a:solidFill>
                <a:latin typeface="Catamaran"/>
                <a:ea typeface="Catamaran"/>
                <a:cs typeface="Catamaran"/>
                <a:sym typeface="Catamaran"/>
              </a:defRPr>
            </a:lvl5pPr>
            <a:lvl6pPr marL="2743200" marR="0" lvl="5" indent="-323850" algn="ctr" rtl="0">
              <a:lnSpc>
                <a:spcPct val="100000"/>
              </a:lnSpc>
              <a:spcBef>
                <a:spcPts val="0"/>
              </a:spcBef>
              <a:spcAft>
                <a:spcPts val="0"/>
              </a:spcAft>
              <a:buClr>
                <a:schemeClr val="dk2"/>
              </a:buClr>
              <a:buSzPts val="2800"/>
              <a:buFont typeface="Catamaran"/>
              <a:buNone/>
              <a:defRPr sz="2800" b="0" i="0" u="none" strike="noStrike" cap="none">
                <a:solidFill>
                  <a:schemeClr val="dk2"/>
                </a:solidFill>
                <a:latin typeface="Catamaran"/>
                <a:ea typeface="Catamaran"/>
                <a:cs typeface="Catamaran"/>
                <a:sym typeface="Catamaran"/>
              </a:defRPr>
            </a:lvl6pPr>
            <a:lvl7pPr marL="3200400" marR="0" lvl="6" indent="-323850" algn="ctr" rtl="0">
              <a:lnSpc>
                <a:spcPct val="100000"/>
              </a:lnSpc>
              <a:spcBef>
                <a:spcPts val="0"/>
              </a:spcBef>
              <a:spcAft>
                <a:spcPts val="0"/>
              </a:spcAft>
              <a:buClr>
                <a:schemeClr val="dk2"/>
              </a:buClr>
              <a:buSzPts val="2800"/>
              <a:buFont typeface="Catamaran"/>
              <a:buNone/>
              <a:defRPr sz="2800" b="0" i="0" u="none" strike="noStrike" cap="none">
                <a:solidFill>
                  <a:schemeClr val="dk2"/>
                </a:solidFill>
                <a:latin typeface="Catamaran"/>
                <a:ea typeface="Catamaran"/>
                <a:cs typeface="Catamaran"/>
                <a:sym typeface="Catamaran"/>
              </a:defRPr>
            </a:lvl7pPr>
            <a:lvl8pPr marL="3657600" marR="0" lvl="7" indent="-323850" algn="ctr" rtl="0">
              <a:lnSpc>
                <a:spcPct val="100000"/>
              </a:lnSpc>
              <a:spcBef>
                <a:spcPts val="0"/>
              </a:spcBef>
              <a:spcAft>
                <a:spcPts val="0"/>
              </a:spcAft>
              <a:buClr>
                <a:schemeClr val="dk2"/>
              </a:buClr>
              <a:buSzPts val="2800"/>
              <a:buFont typeface="Catamaran"/>
              <a:buNone/>
              <a:defRPr sz="2800" b="0" i="0" u="none" strike="noStrike" cap="none">
                <a:solidFill>
                  <a:schemeClr val="dk2"/>
                </a:solidFill>
                <a:latin typeface="Catamaran"/>
                <a:ea typeface="Catamaran"/>
                <a:cs typeface="Catamaran"/>
                <a:sym typeface="Catamaran"/>
              </a:defRPr>
            </a:lvl8pPr>
            <a:lvl9pPr marL="4114800" marR="0" lvl="8" indent="-323850" algn="ctr" rtl="0">
              <a:lnSpc>
                <a:spcPct val="100000"/>
              </a:lnSpc>
              <a:spcBef>
                <a:spcPts val="0"/>
              </a:spcBef>
              <a:spcAft>
                <a:spcPts val="0"/>
              </a:spcAft>
              <a:buClr>
                <a:schemeClr val="dk2"/>
              </a:buClr>
              <a:buSzPts val="2800"/>
              <a:buFont typeface="Catamaran"/>
              <a:buNone/>
              <a:defRPr sz="2800" b="0" i="0" u="none" strike="noStrike" cap="none">
                <a:solidFill>
                  <a:schemeClr val="dk2"/>
                </a:solidFill>
                <a:latin typeface="Catamaran"/>
                <a:ea typeface="Catamaran"/>
                <a:cs typeface="Catamaran"/>
                <a:sym typeface="Catamaran"/>
              </a:defRPr>
            </a:lvl9pPr>
          </a:lstStyle>
          <a:p>
            <a:pPr marL="0" indent="0"/>
            <a:r>
              <a:rPr lang="pt-BR" sz="1600" dirty="0"/>
              <a:t>Análise</a:t>
            </a:r>
            <a:r>
              <a:rPr lang="pt-BR" sz="2000" dirty="0"/>
              <a:t> </a:t>
            </a:r>
          </a:p>
          <a:p>
            <a:pPr marL="0" indent="0"/>
            <a:r>
              <a:rPr lang="pt-BR" sz="1600" dirty="0"/>
              <a:t>das Oportunidades</a:t>
            </a:r>
          </a:p>
        </p:txBody>
      </p:sp>
      <p:cxnSp>
        <p:nvCxnSpPr>
          <p:cNvPr id="18" name="Google Shape;256;p38">
            <a:extLst>
              <a:ext uri="{FF2B5EF4-FFF2-40B4-BE49-F238E27FC236}">
                <a16:creationId xmlns:a16="http://schemas.microsoft.com/office/drawing/2014/main" id="{54D3FA4D-888A-ED7A-60F3-48BFED5AAAEC}"/>
              </a:ext>
            </a:extLst>
          </p:cNvPr>
          <p:cNvCxnSpPr/>
          <p:nvPr/>
        </p:nvCxnSpPr>
        <p:spPr>
          <a:xfrm>
            <a:off x="1456598" y="2925498"/>
            <a:ext cx="1547100" cy="0"/>
          </a:xfrm>
          <a:prstGeom prst="straightConnector1">
            <a:avLst/>
          </a:prstGeom>
          <a:noFill/>
          <a:ln w="9525" cap="flat" cmpd="sng">
            <a:solidFill>
              <a:schemeClr val="dk1"/>
            </a:solidFill>
            <a:prstDash val="solid"/>
            <a:round/>
            <a:headEnd type="none" w="med" len="med"/>
            <a:tailEnd type="none" w="med" len="med"/>
          </a:ln>
        </p:spPr>
      </p:cxnSp>
      <p:grpSp>
        <p:nvGrpSpPr>
          <p:cNvPr id="20" name="Google Shape;9883;p77">
            <a:extLst>
              <a:ext uri="{FF2B5EF4-FFF2-40B4-BE49-F238E27FC236}">
                <a16:creationId xmlns:a16="http://schemas.microsoft.com/office/drawing/2014/main" id="{3E0304F8-36C9-9D68-AC81-A2153780A59A}"/>
              </a:ext>
            </a:extLst>
          </p:cNvPr>
          <p:cNvGrpSpPr/>
          <p:nvPr/>
        </p:nvGrpSpPr>
        <p:grpSpPr>
          <a:xfrm>
            <a:off x="1961168" y="2314069"/>
            <a:ext cx="479984" cy="491633"/>
            <a:chOff x="2821450" y="2957850"/>
            <a:chExt cx="259275" cy="258550"/>
          </a:xfrm>
          <a:solidFill>
            <a:schemeClr val="bg2"/>
          </a:solidFill>
        </p:grpSpPr>
        <p:sp>
          <p:nvSpPr>
            <p:cNvPr id="21" name="Google Shape;9884;p77">
              <a:extLst>
                <a:ext uri="{FF2B5EF4-FFF2-40B4-BE49-F238E27FC236}">
                  <a16:creationId xmlns:a16="http://schemas.microsoft.com/office/drawing/2014/main" id="{9B038369-7834-C288-8311-82DB9BD4A402}"/>
                </a:ext>
              </a:extLst>
            </p:cNvPr>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885;p77">
              <a:extLst>
                <a:ext uri="{FF2B5EF4-FFF2-40B4-BE49-F238E27FC236}">
                  <a16:creationId xmlns:a16="http://schemas.microsoft.com/office/drawing/2014/main" id="{665B3E5F-E4E7-FA5B-9EDE-7766C0731601}"/>
                </a:ext>
              </a:extLst>
            </p:cNvPr>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886;p77">
              <a:extLst>
                <a:ext uri="{FF2B5EF4-FFF2-40B4-BE49-F238E27FC236}">
                  <a16:creationId xmlns:a16="http://schemas.microsoft.com/office/drawing/2014/main" id="{106D4127-6D67-9487-B0EF-39EB355FD219}"/>
                </a:ext>
              </a:extLst>
            </p:cNvPr>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grpFill/>
            <a:ln>
              <a:noFill/>
            </a:ln>
          </p:spPr>
          <p:txBody>
            <a:bodyPr/>
            <a:lstStyle/>
            <a:p>
              <a:endParaRPr lang="pt-BR"/>
            </a:p>
          </p:txBody>
        </p:sp>
      </p:grpSp>
    </p:spTree>
  </p:cSld>
  <p:clrMapOvr>
    <a:masterClrMapping/>
  </p:clrMapOvr>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2"/>
          <p:cNvSpPr txBox="1">
            <a:spLocks noGrp="1"/>
          </p:cNvSpPr>
          <p:nvPr>
            <p:ph type="title"/>
          </p:nvPr>
        </p:nvSpPr>
        <p:spPr>
          <a:xfrm>
            <a:off x="2850776" y="524604"/>
            <a:ext cx="3726494"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Criação dos Algoritmos</a:t>
            </a:r>
            <a:endParaRPr sz="2400" dirty="0"/>
          </a:p>
        </p:txBody>
      </p:sp>
      <p:sp>
        <p:nvSpPr>
          <p:cNvPr id="333" name="Google Shape;333;p42"/>
          <p:cNvSpPr txBox="1">
            <a:spLocks noGrp="1"/>
          </p:cNvSpPr>
          <p:nvPr>
            <p:ph type="subTitle" idx="1"/>
          </p:nvPr>
        </p:nvSpPr>
        <p:spPr>
          <a:xfrm>
            <a:off x="1365660" y="1374029"/>
            <a:ext cx="57858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t>Algoritmo de Conexão</a:t>
            </a:r>
            <a:endParaRPr sz="1600" dirty="0"/>
          </a:p>
        </p:txBody>
      </p:sp>
      <p:sp>
        <p:nvSpPr>
          <p:cNvPr id="334" name="Google Shape;334;p42"/>
          <p:cNvSpPr txBox="1">
            <a:spLocks noGrp="1"/>
          </p:cNvSpPr>
          <p:nvPr>
            <p:ph type="subTitle" idx="2"/>
          </p:nvPr>
        </p:nvSpPr>
        <p:spPr>
          <a:xfrm>
            <a:off x="1365684" y="1447900"/>
            <a:ext cx="7437633" cy="89250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t>Linguagem de Programação: </a:t>
            </a:r>
            <a:r>
              <a:rPr lang="en" sz="1200" dirty="0"/>
              <a:t>Python</a:t>
            </a:r>
          </a:p>
          <a:p>
            <a:pPr marL="0" lvl="0" indent="0" algn="l" rtl="0">
              <a:spcBef>
                <a:spcPts val="0"/>
              </a:spcBef>
              <a:spcAft>
                <a:spcPts val="0"/>
              </a:spcAft>
              <a:buNone/>
            </a:pPr>
            <a:r>
              <a:rPr lang="en" sz="1200" b="1" dirty="0"/>
              <a:t>Bibliotecas: </a:t>
            </a:r>
            <a:r>
              <a:rPr lang="en" sz="1200" dirty="0"/>
              <a:t>Pandas, SQLalchemy e dotenv</a:t>
            </a:r>
          </a:p>
        </p:txBody>
      </p:sp>
      <p:sp>
        <p:nvSpPr>
          <p:cNvPr id="335" name="Google Shape;335;p42"/>
          <p:cNvSpPr txBox="1">
            <a:spLocks noGrp="1"/>
          </p:cNvSpPr>
          <p:nvPr>
            <p:ph type="subTitle" idx="3"/>
          </p:nvPr>
        </p:nvSpPr>
        <p:spPr>
          <a:xfrm>
            <a:off x="1373196" y="2526963"/>
            <a:ext cx="57858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t>Algoritmo de Predição</a:t>
            </a:r>
            <a:endParaRPr sz="1600" dirty="0"/>
          </a:p>
        </p:txBody>
      </p:sp>
      <p:sp>
        <p:nvSpPr>
          <p:cNvPr id="336" name="Google Shape;336;p42"/>
          <p:cNvSpPr txBox="1">
            <a:spLocks noGrp="1"/>
          </p:cNvSpPr>
          <p:nvPr>
            <p:ph type="subTitle" idx="4"/>
          </p:nvPr>
        </p:nvSpPr>
        <p:spPr>
          <a:xfrm>
            <a:off x="1365684" y="2873443"/>
            <a:ext cx="7437632" cy="56066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t>Linguagem de Programação: </a:t>
            </a:r>
            <a:r>
              <a:rPr lang="en" sz="1200" dirty="0"/>
              <a:t>Python</a:t>
            </a:r>
          </a:p>
          <a:p>
            <a:pPr marL="0" lvl="0" indent="0" algn="l" rtl="0">
              <a:spcBef>
                <a:spcPts val="0"/>
              </a:spcBef>
              <a:spcAft>
                <a:spcPts val="0"/>
              </a:spcAft>
              <a:buNone/>
            </a:pPr>
            <a:r>
              <a:rPr lang="en" sz="1200" b="1" dirty="0"/>
              <a:t>Bibliotecas: </a:t>
            </a:r>
            <a:r>
              <a:rPr lang="en" sz="1200" dirty="0"/>
              <a:t>Pandas, Numpy, Scikit-Learn e </a:t>
            </a:r>
            <a:r>
              <a:rPr lang="pt-BR" sz="1200" dirty="0" err="1"/>
              <a:t>Matplotlib.pyplot</a:t>
            </a:r>
            <a:r>
              <a:rPr lang="pt-BR" sz="1200" dirty="0"/>
              <a:t> </a:t>
            </a:r>
            <a:endParaRPr lang="en" sz="1200" dirty="0"/>
          </a:p>
          <a:p>
            <a:pPr marL="0" lvl="0" indent="0" algn="l" rtl="0">
              <a:spcBef>
                <a:spcPts val="0"/>
              </a:spcBef>
              <a:spcAft>
                <a:spcPts val="0"/>
              </a:spcAft>
              <a:buNone/>
            </a:pPr>
            <a:endParaRPr dirty="0"/>
          </a:p>
        </p:txBody>
      </p:sp>
      <p:sp>
        <p:nvSpPr>
          <p:cNvPr id="337" name="Google Shape;337;p42"/>
          <p:cNvSpPr txBox="1">
            <a:spLocks noGrp="1"/>
          </p:cNvSpPr>
          <p:nvPr>
            <p:ph type="subTitle" idx="5"/>
          </p:nvPr>
        </p:nvSpPr>
        <p:spPr>
          <a:xfrm>
            <a:off x="1373196" y="3687923"/>
            <a:ext cx="57858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t>Algoritmo de Validação</a:t>
            </a:r>
            <a:endParaRPr sz="1600" dirty="0"/>
          </a:p>
        </p:txBody>
      </p:sp>
      <p:sp>
        <p:nvSpPr>
          <p:cNvPr id="338" name="Google Shape;338;p42"/>
          <p:cNvSpPr txBox="1">
            <a:spLocks noGrp="1"/>
          </p:cNvSpPr>
          <p:nvPr>
            <p:ph type="subTitle" idx="6"/>
          </p:nvPr>
        </p:nvSpPr>
        <p:spPr>
          <a:xfrm>
            <a:off x="1365660" y="3880584"/>
            <a:ext cx="7437656" cy="68497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t>Linguagem de Programação: </a:t>
            </a:r>
            <a:r>
              <a:rPr lang="en" sz="1200" dirty="0"/>
              <a:t>Python</a:t>
            </a:r>
          </a:p>
          <a:p>
            <a:pPr marL="0" lvl="0" indent="0" algn="l" rtl="0">
              <a:spcBef>
                <a:spcPts val="0"/>
              </a:spcBef>
              <a:spcAft>
                <a:spcPts val="0"/>
              </a:spcAft>
              <a:buNone/>
            </a:pPr>
            <a:r>
              <a:rPr lang="en" sz="1200" b="1" dirty="0"/>
              <a:t>Bibliotecas: </a:t>
            </a:r>
            <a:r>
              <a:rPr lang="en" sz="1200" dirty="0"/>
              <a:t>Pandas, Numpy, </a:t>
            </a:r>
            <a:r>
              <a:rPr lang="pt-BR" sz="1200" dirty="0" err="1"/>
              <a:t>Matplotlib.pyplot</a:t>
            </a:r>
            <a:r>
              <a:rPr lang="pt-BR" sz="1200" dirty="0"/>
              <a:t>, </a:t>
            </a:r>
            <a:r>
              <a:rPr lang="pt-BR" sz="1200" dirty="0" err="1"/>
              <a:t>Seaborn</a:t>
            </a:r>
            <a:r>
              <a:rPr lang="pt-BR" sz="1200" dirty="0"/>
              <a:t>, </a:t>
            </a:r>
            <a:r>
              <a:rPr lang="pt-BR" sz="1200" dirty="0" err="1"/>
              <a:t>Scipy.stats</a:t>
            </a:r>
            <a:r>
              <a:rPr lang="pt-BR" sz="1200" dirty="0"/>
              <a:t>  e </a:t>
            </a:r>
            <a:r>
              <a:rPr lang="en" sz="1200" dirty="0"/>
              <a:t>Scikit-Learn</a:t>
            </a:r>
          </a:p>
        </p:txBody>
      </p:sp>
      <p:cxnSp>
        <p:nvCxnSpPr>
          <p:cNvPr id="339" name="Google Shape;339;p42"/>
          <p:cNvCxnSpPr>
            <a:cxnSpLocks/>
          </p:cNvCxnSpPr>
          <p:nvPr/>
        </p:nvCxnSpPr>
        <p:spPr>
          <a:xfrm>
            <a:off x="446309" y="2336129"/>
            <a:ext cx="8357032" cy="0"/>
          </a:xfrm>
          <a:prstGeom prst="straightConnector1">
            <a:avLst/>
          </a:prstGeom>
          <a:noFill/>
          <a:ln w="9525" cap="flat" cmpd="sng">
            <a:solidFill>
              <a:schemeClr val="dk1"/>
            </a:solidFill>
            <a:prstDash val="solid"/>
            <a:round/>
            <a:headEnd type="none" w="med" len="med"/>
            <a:tailEnd type="none" w="med" len="med"/>
          </a:ln>
        </p:spPr>
      </p:cxnSp>
      <p:cxnSp>
        <p:nvCxnSpPr>
          <p:cNvPr id="355" name="Google Shape;355;p42"/>
          <p:cNvCxnSpPr>
            <a:cxnSpLocks/>
          </p:cNvCxnSpPr>
          <p:nvPr/>
        </p:nvCxnSpPr>
        <p:spPr>
          <a:xfrm flipV="1">
            <a:off x="446309" y="3435119"/>
            <a:ext cx="8357032" cy="73482"/>
          </a:xfrm>
          <a:prstGeom prst="straightConnector1">
            <a:avLst/>
          </a:prstGeom>
          <a:noFill/>
          <a:ln w="9525" cap="flat" cmpd="sng">
            <a:solidFill>
              <a:schemeClr val="dk1"/>
            </a:solidFill>
            <a:prstDash val="solid"/>
            <a:round/>
            <a:headEnd type="none" w="med" len="med"/>
            <a:tailEnd type="none" w="med" len="med"/>
          </a:ln>
        </p:spPr>
      </p:cxnSp>
      <p:grpSp>
        <p:nvGrpSpPr>
          <p:cNvPr id="2" name="Google Shape;8773;p74">
            <a:extLst>
              <a:ext uri="{FF2B5EF4-FFF2-40B4-BE49-F238E27FC236}">
                <a16:creationId xmlns:a16="http://schemas.microsoft.com/office/drawing/2014/main" id="{1F6B5236-17AA-E809-8A12-CD03DAB88143}"/>
              </a:ext>
            </a:extLst>
          </p:cNvPr>
          <p:cNvGrpSpPr/>
          <p:nvPr/>
        </p:nvGrpSpPr>
        <p:grpSpPr>
          <a:xfrm>
            <a:off x="752050" y="3778788"/>
            <a:ext cx="466657" cy="522315"/>
            <a:chOff x="3299850" y="238575"/>
            <a:chExt cx="427725" cy="482225"/>
          </a:xfrm>
          <a:solidFill>
            <a:schemeClr val="bg2"/>
          </a:solidFill>
        </p:grpSpPr>
        <p:sp>
          <p:nvSpPr>
            <p:cNvPr id="3" name="Google Shape;8774;p74">
              <a:extLst>
                <a:ext uri="{FF2B5EF4-FFF2-40B4-BE49-F238E27FC236}">
                  <a16:creationId xmlns:a16="http://schemas.microsoft.com/office/drawing/2014/main" id="{0A79D1F4-C8D5-3852-4841-41635A0B15DB}"/>
                </a:ext>
              </a:extLst>
            </p:cNvPr>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gr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35D74"/>
                </a:solidFill>
              </a:endParaRPr>
            </a:p>
          </p:txBody>
        </p:sp>
        <p:sp>
          <p:nvSpPr>
            <p:cNvPr id="4" name="Google Shape;8775;p74">
              <a:extLst>
                <a:ext uri="{FF2B5EF4-FFF2-40B4-BE49-F238E27FC236}">
                  <a16:creationId xmlns:a16="http://schemas.microsoft.com/office/drawing/2014/main" id="{96EE30D7-DE1C-218F-8016-9C4AF5F690A1}"/>
                </a:ext>
              </a:extLst>
            </p:cNvPr>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gr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35D74"/>
                </a:solidFill>
              </a:endParaRPr>
            </a:p>
          </p:txBody>
        </p:sp>
        <p:sp>
          <p:nvSpPr>
            <p:cNvPr id="5" name="Google Shape;8776;p74">
              <a:extLst>
                <a:ext uri="{FF2B5EF4-FFF2-40B4-BE49-F238E27FC236}">
                  <a16:creationId xmlns:a16="http://schemas.microsoft.com/office/drawing/2014/main" id="{0407BCCA-0472-7B8A-C4D2-C9AE06CF3DAD}"/>
                </a:ext>
              </a:extLst>
            </p:cNvPr>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gr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35D74"/>
                </a:solidFill>
              </a:endParaRPr>
            </a:p>
          </p:txBody>
        </p:sp>
        <p:sp>
          <p:nvSpPr>
            <p:cNvPr id="6" name="Google Shape;8777;p74">
              <a:extLst>
                <a:ext uri="{FF2B5EF4-FFF2-40B4-BE49-F238E27FC236}">
                  <a16:creationId xmlns:a16="http://schemas.microsoft.com/office/drawing/2014/main" id="{98AEB130-BFBD-29FD-D528-4109734E97B8}"/>
                </a:ext>
              </a:extLst>
            </p:cNvPr>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gr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35D74"/>
                </a:solidFill>
              </a:endParaRPr>
            </a:p>
          </p:txBody>
        </p:sp>
        <p:sp>
          <p:nvSpPr>
            <p:cNvPr id="7" name="Google Shape;8778;p74">
              <a:extLst>
                <a:ext uri="{FF2B5EF4-FFF2-40B4-BE49-F238E27FC236}">
                  <a16:creationId xmlns:a16="http://schemas.microsoft.com/office/drawing/2014/main" id="{24F47010-6EBE-1757-9B2C-15B4DB48E853}"/>
                </a:ext>
              </a:extLst>
            </p:cNvPr>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gr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35D74"/>
                </a:solidFill>
              </a:endParaRPr>
            </a:p>
          </p:txBody>
        </p:sp>
      </p:grpSp>
      <p:sp>
        <p:nvSpPr>
          <p:cNvPr id="8" name="Google Shape;9394;p76">
            <a:extLst>
              <a:ext uri="{FF2B5EF4-FFF2-40B4-BE49-F238E27FC236}">
                <a16:creationId xmlns:a16="http://schemas.microsoft.com/office/drawing/2014/main" id="{08241434-EA6D-776F-BA1F-8C8C00236139}"/>
              </a:ext>
            </a:extLst>
          </p:cNvPr>
          <p:cNvSpPr/>
          <p:nvPr/>
        </p:nvSpPr>
        <p:spPr>
          <a:xfrm>
            <a:off x="752050" y="2709813"/>
            <a:ext cx="466657" cy="522317"/>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 name="Google Shape;9597;p76">
            <a:extLst>
              <a:ext uri="{FF2B5EF4-FFF2-40B4-BE49-F238E27FC236}">
                <a16:creationId xmlns:a16="http://schemas.microsoft.com/office/drawing/2014/main" id="{A4C784E7-02F2-A6CE-02DE-8BDE07F6F6CF}"/>
              </a:ext>
            </a:extLst>
          </p:cNvPr>
          <p:cNvSpPr/>
          <p:nvPr/>
        </p:nvSpPr>
        <p:spPr>
          <a:xfrm>
            <a:off x="720000" y="1530622"/>
            <a:ext cx="498707" cy="512025"/>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 name="Google Shape;236;p36">
            <a:extLst>
              <a:ext uri="{FF2B5EF4-FFF2-40B4-BE49-F238E27FC236}">
                <a16:creationId xmlns:a16="http://schemas.microsoft.com/office/drawing/2014/main" id="{5361E5A4-FE18-1AF0-89BF-A2F9BE355C89}"/>
              </a:ext>
            </a:extLst>
          </p:cNvPr>
          <p:cNvCxnSpPr/>
          <p:nvPr/>
        </p:nvCxnSpPr>
        <p:spPr>
          <a:xfrm>
            <a:off x="3789485" y="1002675"/>
            <a:ext cx="15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extLst>
    <p:ext uri="{6950BFC3-D8DA-4A85-94F7-54DA5524770B}">
      <p188:commentRel xmlns:p188="http://schemas.microsoft.com/office/powerpoint/2018/8/main" r:id="rId3"/>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1810490" y="328375"/>
            <a:ext cx="552302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Métricas de Avaliação</a:t>
            </a:r>
            <a:endParaRPr sz="2400" dirty="0"/>
          </a:p>
        </p:txBody>
      </p:sp>
      <p:cxnSp>
        <p:nvCxnSpPr>
          <p:cNvPr id="236" name="Google Shape;236;p36"/>
          <p:cNvCxnSpPr/>
          <p:nvPr/>
        </p:nvCxnSpPr>
        <p:spPr>
          <a:xfrm>
            <a:off x="3740684" y="954703"/>
            <a:ext cx="1547100" cy="0"/>
          </a:xfrm>
          <a:prstGeom prst="straightConnector1">
            <a:avLst/>
          </a:prstGeom>
          <a:noFill/>
          <a:ln w="9525" cap="flat" cmpd="sng">
            <a:solidFill>
              <a:schemeClr val="dk1"/>
            </a:solidFill>
            <a:prstDash val="solid"/>
            <a:round/>
            <a:headEnd type="none" w="med" len="med"/>
            <a:tailEnd type="none" w="med" len="med"/>
          </a:ln>
        </p:spPr>
      </p:cxnSp>
      <p:sp>
        <p:nvSpPr>
          <p:cNvPr id="6" name="Google Shape;437;p47">
            <a:extLst>
              <a:ext uri="{FF2B5EF4-FFF2-40B4-BE49-F238E27FC236}">
                <a16:creationId xmlns:a16="http://schemas.microsoft.com/office/drawing/2014/main" id="{2C5D6D69-2699-CEEB-FDEE-515FF47EF4A3}"/>
              </a:ext>
            </a:extLst>
          </p:cNvPr>
          <p:cNvSpPr txBox="1"/>
          <p:nvPr/>
        </p:nvSpPr>
        <p:spPr>
          <a:xfrm>
            <a:off x="2541290" y="1389298"/>
            <a:ext cx="5407755"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solidFill>
                  <a:schemeClr val="dk2"/>
                </a:solidFill>
                <a:latin typeface="DM Sans"/>
                <a:ea typeface="DM Sans"/>
                <a:cs typeface="DM Sans"/>
                <a:sym typeface="DM Sans"/>
              </a:rPr>
              <a:t>Coeficiente de Determinação (R²)</a:t>
            </a:r>
            <a:endParaRPr sz="1600" b="1" dirty="0">
              <a:solidFill>
                <a:schemeClr val="dk2"/>
              </a:solidFill>
              <a:latin typeface="DM Sans"/>
              <a:ea typeface="DM Sans"/>
              <a:cs typeface="DM Sans"/>
              <a:sym typeface="DM Sans"/>
            </a:endParaRPr>
          </a:p>
        </p:txBody>
      </p:sp>
      <p:sp>
        <p:nvSpPr>
          <p:cNvPr id="8" name="Google Shape;439;p47">
            <a:extLst>
              <a:ext uri="{FF2B5EF4-FFF2-40B4-BE49-F238E27FC236}">
                <a16:creationId xmlns:a16="http://schemas.microsoft.com/office/drawing/2014/main" id="{9C074E35-0377-0CE3-1B7F-AB0F32F91E05}"/>
              </a:ext>
            </a:extLst>
          </p:cNvPr>
          <p:cNvSpPr txBox="1"/>
          <p:nvPr/>
        </p:nvSpPr>
        <p:spPr>
          <a:xfrm>
            <a:off x="2541290" y="2274741"/>
            <a:ext cx="552302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solidFill>
                  <a:schemeClr val="dk2"/>
                </a:solidFill>
                <a:latin typeface="DM Sans"/>
                <a:ea typeface="DM Sans"/>
                <a:cs typeface="DM Sans"/>
                <a:sym typeface="DM Sans"/>
              </a:rPr>
              <a:t>Erro Médio Absoluto (MAE)</a:t>
            </a:r>
            <a:endParaRPr sz="1600" b="1" dirty="0">
              <a:solidFill>
                <a:schemeClr val="dk2"/>
              </a:solidFill>
              <a:latin typeface="DM Sans"/>
              <a:ea typeface="DM Sans"/>
              <a:cs typeface="DM Sans"/>
              <a:sym typeface="DM Sans"/>
            </a:endParaRPr>
          </a:p>
        </p:txBody>
      </p:sp>
      <p:sp>
        <p:nvSpPr>
          <p:cNvPr id="10" name="Google Shape;441;p47">
            <a:extLst>
              <a:ext uri="{FF2B5EF4-FFF2-40B4-BE49-F238E27FC236}">
                <a16:creationId xmlns:a16="http://schemas.microsoft.com/office/drawing/2014/main" id="{0AEDF34E-E34F-A47B-FF1A-2D3AD5DA2EBA}"/>
              </a:ext>
            </a:extLst>
          </p:cNvPr>
          <p:cNvSpPr txBox="1"/>
          <p:nvPr/>
        </p:nvSpPr>
        <p:spPr>
          <a:xfrm>
            <a:off x="2541290" y="3192492"/>
            <a:ext cx="44046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1600" b="1" dirty="0">
                <a:solidFill>
                  <a:schemeClr val="dk2"/>
                </a:solidFill>
                <a:latin typeface="DM Sans"/>
                <a:ea typeface="DM Sans"/>
                <a:cs typeface="DM Sans"/>
                <a:sym typeface="DM Sans"/>
              </a:rPr>
              <a:t>Erro</a:t>
            </a:r>
            <a:r>
              <a:rPr lang="en" sz="1600" b="1" dirty="0">
                <a:solidFill>
                  <a:schemeClr val="dk2"/>
                </a:solidFill>
                <a:latin typeface="DM Sans"/>
                <a:ea typeface="DM Sans"/>
                <a:cs typeface="DM Sans"/>
                <a:sym typeface="DM Sans"/>
              </a:rPr>
              <a:t> Quadrático Médio (MSE)</a:t>
            </a:r>
            <a:endParaRPr sz="1600" b="1" dirty="0">
              <a:solidFill>
                <a:schemeClr val="dk2"/>
              </a:solidFill>
              <a:latin typeface="DM Sans"/>
              <a:ea typeface="DM Sans"/>
              <a:cs typeface="DM Sans"/>
              <a:sym typeface="DM Sans"/>
            </a:endParaRPr>
          </a:p>
        </p:txBody>
      </p:sp>
      <p:sp>
        <p:nvSpPr>
          <p:cNvPr id="12" name="Google Shape;443;p47">
            <a:extLst>
              <a:ext uri="{FF2B5EF4-FFF2-40B4-BE49-F238E27FC236}">
                <a16:creationId xmlns:a16="http://schemas.microsoft.com/office/drawing/2014/main" id="{71879D50-50C8-FB23-24A6-04F3CDB48E8A}"/>
              </a:ext>
            </a:extLst>
          </p:cNvPr>
          <p:cNvSpPr txBox="1"/>
          <p:nvPr/>
        </p:nvSpPr>
        <p:spPr>
          <a:xfrm>
            <a:off x="2541290" y="4070565"/>
            <a:ext cx="6281434"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solidFill>
                  <a:schemeClr val="dk2"/>
                </a:solidFill>
                <a:latin typeface="DM Sans"/>
                <a:ea typeface="DM Sans"/>
                <a:cs typeface="DM Sans"/>
                <a:sym typeface="DM Sans"/>
              </a:rPr>
              <a:t>Raiz do Erro Quadrático Médio (RMSE)</a:t>
            </a:r>
            <a:endParaRPr sz="1600" b="1" dirty="0">
              <a:solidFill>
                <a:schemeClr val="dk2"/>
              </a:solidFill>
              <a:latin typeface="DM Sans"/>
              <a:ea typeface="DM Sans"/>
              <a:cs typeface="DM Sans"/>
              <a:sym typeface="DM Sans"/>
            </a:endParaRPr>
          </a:p>
        </p:txBody>
      </p:sp>
      <p:sp>
        <p:nvSpPr>
          <p:cNvPr id="13" name="Google Shape;444;p47">
            <a:extLst>
              <a:ext uri="{FF2B5EF4-FFF2-40B4-BE49-F238E27FC236}">
                <a16:creationId xmlns:a16="http://schemas.microsoft.com/office/drawing/2014/main" id="{6C3AB315-4E16-8B05-E193-E47A18491EDD}"/>
              </a:ext>
            </a:extLst>
          </p:cNvPr>
          <p:cNvSpPr txBox="1">
            <a:spLocks/>
          </p:cNvSpPr>
          <p:nvPr/>
        </p:nvSpPr>
        <p:spPr>
          <a:xfrm>
            <a:off x="1810490" y="1205738"/>
            <a:ext cx="730800" cy="73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DM Sans"/>
              <a:buNone/>
              <a:defRPr sz="3500" b="0" i="0" u="none" strike="noStrike" cap="none">
                <a:solidFill>
                  <a:schemeClr val="dk1"/>
                </a:solidFill>
                <a:latin typeface="DM Sans"/>
                <a:ea typeface="DM Sans"/>
                <a:cs typeface="DM Sans"/>
                <a:sym typeface="DM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 sz="2500" dirty="0">
                <a:solidFill>
                  <a:schemeClr val="dk2"/>
                </a:solidFill>
              </a:rPr>
              <a:t>1.</a:t>
            </a:r>
          </a:p>
        </p:txBody>
      </p:sp>
      <p:sp>
        <p:nvSpPr>
          <p:cNvPr id="14" name="Google Shape;445;p47">
            <a:extLst>
              <a:ext uri="{FF2B5EF4-FFF2-40B4-BE49-F238E27FC236}">
                <a16:creationId xmlns:a16="http://schemas.microsoft.com/office/drawing/2014/main" id="{D559EAD2-C205-B6E3-286A-05192B31A13D}"/>
              </a:ext>
            </a:extLst>
          </p:cNvPr>
          <p:cNvSpPr txBox="1">
            <a:spLocks/>
          </p:cNvSpPr>
          <p:nvPr/>
        </p:nvSpPr>
        <p:spPr>
          <a:xfrm>
            <a:off x="1810490" y="2100123"/>
            <a:ext cx="730800" cy="73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DM Sans"/>
              <a:buNone/>
              <a:defRPr sz="3500" b="0" i="0" u="none" strike="noStrike" cap="none">
                <a:solidFill>
                  <a:schemeClr val="dk1"/>
                </a:solidFill>
                <a:latin typeface="DM Sans"/>
                <a:ea typeface="DM Sans"/>
                <a:cs typeface="DM Sans"/>
                <a:sym typeface="DM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 sz="2500">
                <a:solidFill>
                  <a:schemeClr val="dk2"/>
                </a:solidFill>
              </a:rPr>
              <a:t>2.</a:t>
            </a:r>
          </a:p>
        </p:txBody>
      </p:sp>
      <p:sp>
        <p:nvSpPr>
          <p:cNvPr id="15" name="Google Shape;446;p47">
            <a:extLst>
              <a:ext uri="{FF2B5EF4-FFF2-40B4-BE49-F238E27FC236}">
                <a16:creationId xmlns:a16="http://schemas.microsoft.com/office/drawing/2014/main" id="{2D132B78-DF1A-6054-712E-03C92CC2372F}"/>
              </a:ext>
            </a:extLst>
          </p:cNvPr>
          <p:cNvSpPr txBox="1">
            <a:spLocks/>
          </p:cNvSpPr>
          <p:nvPr/>
        </p:nvSpPr>
        <p:spPr>
          <a:xfrm>
            <a:off x="1810490" y="2993630"/>
            <a:ext cx="730800" cy="73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DM Sans"/>
              <a:buNone/>
              <a:defRPr sz="3500" b="0" i="0" u="none" strike="noStrike" cap="none">
                <a:solidFill>
                  <a:schemeClr val="dk1"/>
                </a:solidFill>
                <a:latin typeface="DM Sans"/>
                <a:ea typeface="DM Sans"/>
                <a:cs typeface="DM Sans"/>
                <a:sym typeface="DM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 sz="2500">
                <a:solidFill>
                  <a:schemeClr val="dk2"/>
                </a:solidFill>
              </a:rPr>
              <a:t>3.</a:t>
            </a:r>
          </a:p>
        </p:txBody>
      </p:sp>
      <p:sp>
        <p:nvSpPr>
          <p:cNvPr id="16" name="Google Shape;447;p47">
            <a:extLst>
              <a:ext uri="{FF2B5EF4-FFF2-40B4-BE49-F238E27FC236}">
                <a16:creationId xmlns:a16="http://schemas.microsoft.com/office/drawing/2014/main" id="{36A435D8-28D1-5DB2-D5B9-7D8D73E47EBF}"/>
              </a:ext>
            </a:extLst>
          </p:cNvPr>
          <p:cNvSpPr txBox="1">
            <a:spLocks/>
          </p:cNvSpPr>
          <p:nvPr/>
        </p:nvSpPr>
        <p:spPr>
          <a:xfrm>
            <a:off x="1810490" y="3888015"/>
            <a:ext cx="730800" cy="73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DM Sans"/>
              <a:buNone/>
              <a:defRPr sz="3500" b="0" i="0" u="none" strike="noStrike" cap="none">
                <a:solidFill>
                  <a:schemeClr val="dk1"/>
                </a:solidFill>
                <a:latin typeface="DM Sans"/>
                <a:ea typeface="DM Sans"/>
                <a:cs typeface="DM Sans"/>
                <a:sym typeface="DM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 sz="2500">
                <a:solidFill>
                  <a:schemeClr val="dk2"/>
                </a:solidFill>
              </a:rPr>
              <a:t>4.</a:t>
            </a:r>
          </a:p>
        </p:txBody>
      </p:sp>
      <p:cxnSp>
        <p:nvCxnSpPr>
          <p:cNvPr id="18" name="Google Shape;449;p47">
            <a:extLst>
              <a:ext uri="{FF2B5EF4-FFF2-40B4-BE49-F238E27FC236}">
                <a16:creationId xmlns:a16="http://schemas.microsoft.com/office/drawing/2014/main" id="{529EBF3E-9438-EEDA-C54E-F569F3030115}"/>
              </a:ext>
            </a:extLst>
          </p:cNvPr>
          <p:cNvCxnSpPr>
            <a:cxnSpLocks/>
            <a:stCxn id="13" idx="1"/>
          </p:cNvCxnSpPr>
          <p:nvPr/>
        </p:nvCxnSpPr>
        <p:spPr>
          <a:xfrm flipH="1">
            <a:off x="749690" y="1571138"/>
            <a:ext cx="1060800" cy="1339500"/>
          </a:xfrm>
          <a:prstGeom prst="bentConnector3">
            <a:avLst>
              <a:gd name="adj1" fmla="val 49997"/>
            </a:avLst>
          </a:prstGeom>
          <a:noFill/>
          <a:ln w="9525" cap="flat" cmpd="sng">
            <a:solidFill>
              <a:schemeClr val="dk2"/>
            </a:solidFill>
            <a:prstDash val="solid"/>
            <a:round/>
            <a:headEnd type="diamond" w="med" len="med"/>
            <a:tailEnd type="diamond" w="med" len="med"/>
          </a:ln>
        </p:spPr>
      </p:cxnSp>
      <p:cxnSp>
        <p:nvCxnSpPr>
          <p:cNvPr id="19" name="Google Shape;450;p47">
            <a:extLst>
              <a:ext uri="{FF2B5EF4-FFF2-40B4-BE49-F238E27FC236}">
                <a16:creationId xmlns:a16="http://schemas.microsoft.com/office/drawing/2014/main" id="{CA7A402A-6B4B-D648-2096-84407F207A3B}"/>
              </a:ext>
            </a:extLst>
          </p:cNvPr>
          <p:cNvCxnSpPr>
            <a:cxnSpLocks/>
            <a:stCxn id="14" idx="1"/>
          </p:cNvCxnSpPr>
          <p:nvPr/>
        </p:nvCxnSpPr>
        <p:spPr>
          <a:xfrm flipH="1">
            <a:off x="749690" y="2465523"/>
            <a:ext cx="1060800" cy="447000"/>
          </a:xfrm>
          <a:prstGeom prst="bentConnector3">
            <a:avLst>
              <a:gd name="adj1" fmla="val 49997"/>
            </a:avLst>
          </a:prstGeom>
          <a:noFill/>
          <a:ln w="9525" cap="flat" cmpd="sng">
            <a:solidFill>
              <a:schemeClr val="dk2"/>
            </a:solidFill>
            <a:prstDash val="solid"/>
            <a:round/>
            <a:headEnd type="diamond" w="med" len="med"/>
            <a:tailEnd type="diamond" w="med" len="med"/>
          </a:ln>
        </p:spPr>
      </p:cxnSp>
      <p:cxnSp>
        <p:nvCxnSpPr>
          <p:cNvPr id="20" name="Google Shape;451;p47">
            <a:extLst>
              <a:ext uri="{FF2B5EF4-FFF2-40B4-BE49-F238E27FC236}">
                <a16:creationId xmlns:a16="http://schemas.microsoft.com/office/drawing/2014/main" id="{5477A5C1-AF3C-BC78-59C8-CF6C4DF9F1DA}"/>
              </a:ext>
            </a:extLst>
          </p:cNvPr>
          <p:cNvCxnSpPr>
            <a:cxnSpLocks/>
            <a:stCxn id="15" idx="1"/>
          </p:cNvCxnSpPr>
          <p:nvPr/>
        </p:nvCxnSpPr>
        <p:spPr>
          <a:xfrm rot="10800000">
            <a:off x="749690" y="2912630"/>
            <a:ext cx="1060800" cy="446400"/>
          </a:xfrm>
          <a:prstGeom prst="bentConnector3">
            <a:avLst>
              <a:gd name="adj1" fmla="val 49997"/>
            </a:avLst>
          </a:prstGeom>
          <a:noFill/>
          <a:ln w="9525" cap="flat" cmpd="sng">
            <a:solidFill>
              <a:schemeClr val="dk2"/>
            </a:solidFill>
            <a:prstDash val="solid"/>
            <a:round/>
            <a:headEnd type="diamond" w="med" len="med"/>
            <a:tailEnd type="diamond" w="med" len="med"/>
          </a:ln>
        </p:spPr>
      </p:cxnSp>
      <p:cxnSp>
        <p:nvCxnSpPr>
          <p:cNvPr id="21" name="Google Shape;452;p47">
            <a:extLst>
              <a:ext uri="{FF2B5EF4-FFF2-40B4-BE49-F238E27FC236}">
                <a16:creationId xmlns:a16="http://schemas.microsoft.com/office/drawing/2014/main" id="{F1C1B714-D21C-7043-219D-CB9AE6AA5D5E}"/>
              </a:ext>
            </a:extLst>
          </p:cNvPr>
          <p:cNvCxnSpPr>
            <a:cxnSpLocks/>
            <a:stCxn id="16" idx="1"/>
          </p:cNvCxnSpPr>
          <p:nvPr/>
        </p:nvCxnSpPr>
        <p:spPr>
          <a:xfrm rot="10800000">
            <a:off x="749690" y="2912415"/>
            <a:ext cx="1060800" cy="1341000"/>
          </a:xfrm>
          <a:prstGeom prst="bentConnector3">
            <a:avLst>
              <a:gd name="adj1" fmla="val 49997"/>
            </a:avLst>
          </a:prstGeom>
          <a:noFill/>
          <a:ln w="9525" cap="flat" cmpd="sng">
            <a:solidFill>
              <a:schemeClr val="dk2"/>
            </a:solidFill>
            <a:prstDash val="solid"/>
            <a:round/>
            <a:headEnd type="diamond" w="med" len="med"/>
            <a:tailEnd type="diamond" w="med" len="med"/>
          </a:ln>
        </p:spPr>
      </p:cxnSp>
      <p:sp>
        <p:nvSpPr>
          <p:cNvPr id="7" name="Google Shape;437;p47">
            <a:extLst>
              <a:ext uri="{FF2B5EF4-FFF2-40B4-BE49-F238E27FC236}">
                <a16:creationId xmlns:a16="http://schemas.microsoft.com/office/drawing/2014/main" id="{1BEF9470-3446-E661-1B66-980CF9D383D6}"/>
              </a:ext>
            </a:extLst>
          </p:cNvPr>
          <p:cNvSpPr txBox="1"/>
          <p:nvPr/>
        </p:nvSpPr>
        <p:spPr>
          <a:xfrm>
            <a:off x="2541289" y="1663167"/>
            <a:ext cx="5407755"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latin typeface="DM Sans"/>
                <a:ea typeface="DM Sans"/>
                <a:cs typeface="DM Sans"/>
                <a:sym typeface="DM Sans"/>
              </a:rPr>
              <a:t>R² = 0.975 ou 97,5%</a:t>
            </a:r>
            <a:endParaRPr dirty="0">
              <a:solidFill>
                <a:schemeClr val="dk2"/>
              </a:solidFill>
              <a:latin typeface="DM Sans"/>
              <a:ea typeface="DM Sans"/>
              <a:cs typeface="DM Sans"/>
              <a:sym typeface="DM Sans"/>
            </a:endParaRPr>
          </a:p>
        </p:txBody>
      </p:sp>
      <p:sp>
        <p:nvSpPr>
          <p:cNvPr id="9" name="Google Shape;439;p47">
            <a:extLst>
              <a:ext uri="{FF2B5EF4-FFF2-40B4-BE49-F238E27FC236}">
                <a16:creationId xmlns:a16="http://schemas.microsoft.com/office/drawing/2014/main" id="{63B84749-4D04-81BF-4040-FDDF7D7C82B0}"/>
              </a:ext>
            </a:extLst>
          </p:cNvPr>
          <p:cNvSpPr txBox="1"/>
          <p:nvPr/>
        </p:nvSpPr>
        <p:spPr>
          <a:xfrm>
            <a:off x="2541290" y="2570606"/>
            <a:ext cx="552302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latin typeface="DM Sans"/>
                <a:ea typeface="DM Sans"/>
                <a:cs typeface="DM Sans"/>
                <a:sym typeface="DM Sans"/>
              </a:rPr>
              <a:t>547.758,42 com percentual de erro 8,40%</a:t>
            </a:r>
            <a:endParaRPr dirty="0">
              <a:solidFill>
                <a:schemeClr val="dk2"/>
              </a:solidFill>
              <a:latin typeface="DM Sans"/>
              <a:ea typeface="DM Sans"/>
              <a:cs typeface="DM Sans"/>
              <a:sym typeface="DM Sans"/>
            </a:endParaRPr>
          </a:p>
        </p:txBody>
      </p:sp>
      <p:sp>
        <p:nvSpPr>
          <p:cNvPr id="11" name="Google Shape;441;p47">
            <a:extLst>
              <a:ext uri="{FF2B5EF4-FFF2-40B4-BE49-F238E27FC236}">
                <a16:creationId xmlns:a16="http://schemas.microsoft.com/office/drawing/2014/main" id="{8BE683A4-B856-9C3B-ED4B-F569D587EC86}"/>
              </a:ext>
            </a:extLst>
          </p:cNvPr>
          <p:cNvSpPr txBox="1"/>
          <p:nvPr/>
        </p:nvSpPr>
        <p:spPr>
          <a:xfrm>
            <a:off x="2541290" y="3483131"/>
            <a:ext cx="44046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latin typeface="DM Sans"/>
                <a:ea typeface="DM Sans"/>
                <a:cs typeface="DM Sans"/>
                <a:sym typeface="DM Sans"/>
              </a:rPr>
              <a:t>375.604.994.563,86</a:t>
            </a:r>
            <a:endParaRPr dirty="0">
              <a:solidFill>
                <a:schemeClr val="dk2"/>
              </a:solidFill>
              <a:latin typeface="DM Sans"/>
              <a:ea typeface="DM Sans"/>
              <a:cs typeface="DM Sans"/>
              <a:sym typeface="DM Sans"/>
            </a:endParaRPr>
          </a:p>
        </p:txBody>
      </p:sp>
      <p:sp>
        <p:nvSpPr>
          <p:cNvPr id="17" name="Google Shape;443;p47">
            <a:extLst>
              <a:ext uri="{FF2B5EF4-FFF2-40B4-BE49-F238E27FC236}">
                <a16:creationId xmlns:a16="http://schemas.microsoft.com/office/drawing/2014/main" id="{39C97E3B-E71D-E93B-06C1-91ADE49B5BA2}"/>
              </a:ext>
            </a:extLst>
          </p:cNvPr>
          <p:cNvSpPr txBox="1"/>
          <p:nvPr/>
        </p:nvSpPr>
        <p:spPr>
          <a:xfrm>
            <a:off x="2541289" y="4344690"/>
            <a:ext cx="6281434"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latin typeface="DM Sans"/>
                <a:ea typeface="DM Sans"/>
                <a:cs typeface="DM Sans"/>
                <a:sym typeface="DM Sans"/>
              </a:rPr>
              <a:t>612.866,21 com percentual de erro 9,39%</a:t>
            </a:r>
            <a:endParaRPr dirty="0">
              <a:solidFill>
                <a:schemeClr val="dk2"/>
              </a:solidFill>
              <a:latin typeface="DM Sans"/>
              <a:ea typeface="DM Sans"/>
              <a:cs typeface="DM Sans"/>
              <a:sym typeface="DM Sans"/>
            </a:endParaRPr>
          </a:p>
        </p:txBody>
      </p:sp>
    </p:spTree>
    <p:extLst>
      <p:ext uri="{BB962C8B-B14F-4D97-AF65-F5344CB8AC3E}">
        <p14:creationId xmlns:p14="http://schemas.microsoft.com/office/powerpoint/2010/main" val="759067390"/>
      </p:ext>
    </p:extLst>
  </p:cSld>
  <p:clrMapOvr>
    <a:masterClrMapping/>
  </p:clrMapOvr>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1707393" y="158998"/>
            <a:ext cx="5729209"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Gráficos de Resíduos e Normalidade</a:t>
            </a:r>
            <a:endParaRPr sz="2400" dirty="0"/>
          </a:p>
        </p:txBody>
      </p:sp>
      <p:cxnSp>
        <p:nvCxnSpPr>
          <p:cNvPr id="236" name="Google Shape;236;p36"/>
          <p:cNvCxnSpPr/>
          <p:nvPr/>
        </p:nvCxnSpPr>
        <p:spPr>
          <a:xfrm>
            <a:off x="3725206" y="766444"/>
            <a:ext cx="15471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38;p47">
            <a:extLst>
              <a:ext uri="{FF2B5EF4-FFF2-40B4-BE49-F238E27FC236}">
                <a16:creationId xmlns:a16="http://schemas.microsoft.com/office/drawing/2014/main" id="{BCC6BA62-8E07-218B-F58D-E17C5E8CA1CA}"/>
              </a:ext>
            </a:extLst>
          </p:cNvPr>
          <p:cNvSpPr txBox="1"/>
          <p:nvPr/>
        </p:nvSpPr>
        <p:spPr>
          <a:xfrm>
            <a:off x="428267" y="1030094"/>
            <a:ext cx="3692994" cy="731399"/>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pt-BR" sz="1200" dirty="0">
                <a:solidFill>
                  <a:schemeClr val="dk2"/>
                </a:solidFill>
                <a:latin typeface="Catamaran"/>
                <a:ea typeface="Catamaran"/>
                <a:cs typeface="Catamaran"/>
                <a:sym typeface="Catamaran"/>
              </a:rPr>
              <a:t>O “Gráfico de Resíduos” deve apresentar os pontos aleatoriamente e sem nenhum padrão em torno da reta </a:t>
            </a:r>
          </a:p>
          <a:p>
            <a:pPr marL="0" lvl="0" indent="0" rtl="0">
              <a:spcBef>
                <a:spcPts val="0"/>
              </a:spcBef>
              <a:spcAft>
                <a:spcPts val="0"/>
              </a:spcAft>
              <a:buNone/>
            </a:pPr>
            <a:r>
              <a:rPr lang="pt-BR" sz="1200" dirty="0">
                <a:solidFill>
                  <a:schemeClr val="dk2"/>
                </a:solidFill>
                <a:latin typeface="Catamaran"/>
                <a:ea typeface="Catamaran"/>
                <a:cs typeface="Catamaran"/>
                <a:sym typeface="Catamaran"/>
              </a:rPr>
              <a:t>y = 0.</a:t>
            </a:r>
          </a:p>
        </p:txBody>
      </p:sp>
      <p:pic>
        <p:nvPicPr>
          <p:cNvPr id="7" name="Imagem 6" descr="Gráfico, Gráfico de dispersão&#10;&#10;Descrição gerada automaticamente">
            <a:extLst>
              <a:ext uri="{FF2B5EF4-FFF2-40B4-BE49-F238E27FC236}">
                <a16:creationId xmlns:a16="http://schemas.microsoft.com/office/drawing/2014/main" id="{EE97A922-3888-ED7E-B9F8-277A4EE63DF8}"/>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8267" y="2160369"/>
            <a:ext cx="3634217" cy="2180828"/>
          </a:xfrm>
          <a:prstGeom prst="rect">
            <a:avLst/>
          </a:prstGeom>
          <a:noFill/>
          <a:ln>
            <a:noFill/>
          </a:ln>
        </p:spPr>
      </p:pic>
      <p:pic>
        <p:nvPicPr>
          <p:cNvPr id="8" name="Imagem 7" descr="Gráfico, Gráfico de dispersão&#10;&#10;Descrição gerada automaticamente">
            <a:extLst>
              <a:ext uri="{FF2B5EF4-FFF2-40B4-BE49-F238E27FC236}">
                <a16:creationId xmlns:a16="http://schemas.microsoft.com/office/drawing/2014/main" id="{E6BAFF98-24BC-01BB-A317-FE36D6D2113F}"/>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02959" y="2160369"/>
            <a:ext cx="3634217" cy="2180834"/>
          </a:xfrm>
          <a:prstGeom prst="rect">
            <a:avLst/>
          </a:prstGeom>
          <a:noFill/>
          <a:ln>
            <a:noFill/>
          </a:ln>
        </p:spPr>
      </p:pic>
      <p:sp>
        <p:nvSpPr>
          <p:cNvPr id="9" name="Google Shape;336;p42">
            <a:extLst>
              <a:ext uri="{FF2B5EF4-FFF2-40B4-BE49-F238E27FC236}">
                <a16:creationId xmlns:a16="http://schemas.microsoft.com/office/drawing/2014/main" id="{19B15E30-FFBB-0FC9-D9B5-8E677468E3B4}"/>
              </a:ext>
            </a:extLst>
          </p:cNvPr>
          <p:cNvSpPr txBox="1">
            <a:spLocks/>
          </p:cNvSpPr>
          <p:nvPr/>
        </p:nvSpPr>
        <p:spPr>
          <a:xfrm>
            <a:off x="1285051" y="4121264"/>
            <a:ext cx="1920648" cy="6480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ES" sz="1000" dirty="0" err="1"/>
              <a:t>Fonte</a:t>
            </a:r>
            <a:r>
              <a:rPr lang="es-ES" sz="1000" dirty="0"/>
              <a:t>: </a:t>
            </a:r>
            <a:r>
              <a:rPr lang="es-ES" sz="1000" dirty="0" err="1"/>
              <a:t>Autoria</a:t>
            </a:r>
            <a:r>
              <a:rPr lang="es-ES" sz="1000" dirty="0"/>
              <a:t> </a:t>
            </a:r>
            <a:r>
              <a:rPr lang="es-ES" sz="1000" dirty="0" err="1"/>
              <a:t>própria</a:t>
            </a:r>
            <a:endParaRPr lang="es-ES" sz="1000" dirty="0"/>
          </a:p>
        </p:txBody>
      </p:sp>
      <p:sp>
        <p:nvSpPr>
          <p:cNvPr id="10" name="Google Shape;336;p42">
            <a:extLst>
              <a:ext uri="{FF2B5EF4-FFF2-40B4-BE49-F238E27FC236}">
                <a16:creationId xmlns:a16="http://schemas.microsoft.com/office/drawing/2014/main" id="{C5AEE1EE-D243-AA92-864E-012DDA0034B5}"/>
              </a:ext>
            </a:extLst>
          </p:cNvPr>
          <p:cNvSpPr txBox="1">
            <a:spLocks/>
          </p:cNvSpPr>
          <p:nvPr/>
        </p:nvSpPr>
        <p:spPr>
          <a:xfrm>
            <a:off x="5638716" y="4121264"/>
            <a:ext cx="1920648" cy="6480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ES" sz="1000" dirty="0" err="1"/>
              <a:t>Fonte</a:t>
            </a:r>
            <a:r>
              <a:rPr lang="es-ES" sz="1000" dirty="0"/>
              <a:t>: </a:t>
            </a:r>
            <a:r>
              <a:rPr lang="es-ES" sz="1000" dirty="0" err="1"/>
              <a:t>Autoria</a:t>
            </a:r>
            <a:r>
              <a:rPr lang="es-ES" sz="1000" dirty="0"/>
              <a:t> </a:t>
            </a:r>
            <a:r>
              <a:rPr lang="es-ES" sz="1000" dirty="0" err="1"/>
              <a:t>própria</a:t>
            </a:r>
            <a:endParaRPr lang="es-ES" sz="1000" dirty="0"/>
          </a:p>
        </p:txBody>
      </p:sp>
      <p:sp>
        <p:nvSpPr>
          <p:cNvPr id="11" name="Google Shape;336;p42">
            <a:extLst>
              <a:ext uri="{FF2B5EF4-FFF2-40B4-BE49-F238E27FC236}">
                <a16:creationId xmlns:a16="http://schemas.microsoft.com/office/drawing/2014/main" id="{52A92FAB-1E80-7731-07B8-8144C8E61E8F}"/>
              </a:ext>
            </a:extLst>
          </p:cNvPr>
          <p:cNvSpPr txBox="1">
            <a:spLocks/>
          </p:cNvSpPr>
          <p:nvPr/>
        </p:nvSpPr>
        <p:spPr>
          <a:xfrm>
            <a:off x="1285051" y="1731072"/>
            <a:ext cx="1920648" cy="6480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ES" sz="1000" dirty="0"/>
              <a:t>Gráfico de </a:t>
            </a:r>
            <a:r>
              <a:rPr lang="es-ES" sz="1000" dirty="0" err="1"/>
              <a:t>Resíduos</a:t>
            </a:r>
            <a:endParaRPr lang="es-ES" sz="1000" dirty="0"/>
          </a:p>
        </p:txBody>
      </p:sp>
      <p:sp>
        <p:nvSpPr>
          <p:cNvPr id="12" name="Google Shape;336;p42">
            <a:extLst>
              <a:ext uri="{FF2B5EF4-FFF2-40B4-BE49-F238E27FC236}">
                <a16:creationId xmlns:a16="http://schemas.microsoft.com/office/drawing/2014/main" id="{5FDEE8BE-9C3C-2A29-3134-CAEB0B068FFA}"/>
              </a:ext>
            </a:extLst>
          </p:cNvPr>
          <p:cNvSpPr txBox="1">
            <a:spLocks/>
          </p:cNvSpPr>
          <p:nvPr/>
        </p:nvSpPr>
        <p:spPr>
          <a:xfrm>
            <a:off x="5638716" y="1731072"/>
            <a:ext cx="1920648" cy="6480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ES" sz="1000" dirty="0"/>
              <a:t>Gráfico Q-Q dos </a:t>
            </a:r>
            <a:r>
              <a:rPr lang="es-ES" sz="1000" dirty="0" err="1"/>
              <a:t>Resíduos</a:t>
            </a:r>
            <a:endParaRPr lang="es-ES" sz="1000" dirty="0"/>
          </a:p>
        </p:txBody>
      </p:sp>
      <p:sp>
        <p:nvSpPr>
          <p:cNvPr id="2" name="Google Shape;438;p47">
            <a:extLst>
              <a:ext uri="{FF2B5EF4-FFF2-40B4-BE49-F238E27FC236}">
                <a16:creationId xmlns:a16="http://schemas.microsoft.com/office/drawing/2014/main" id="{16280D7B-64D7-B0D9-C763-859148B70EAA}"/>
              </a:ext>
            </a:extLst>
          </p:cNvPr>
          <p:cNvSpPr txBox="1"/>
          <p:nvPr/>
        </p:nvSpPr>
        <p:spPr>
          <a:xfrm>
            <a:off x="4633709" y="1008191"/>
            <a:ext cx="3930661" cy="731399"/>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pt-BR" sz="1200" dirty="0">
                <a:solidFill>
                  <a:schemeClr val="dk2"/>
                </a:solidFill>
                <a:latin typeface="Catamaran"/>
                <a:ea typeface="Catamaran"/>
                <a:cs typeface="Catamaran"/>
                <a:sym typeface="Catamaran"/>
              </a:rPr>
              <a:t>A Normalidade dos resíduos pode ser verificada quando os resíduos se aproximam da reta diagonal, sem um afastamento significativo.</a:t>
            </a:r>
          </a:p>
        </p:txBody>
      </p:sp>
    </p:spTree>
    <p:extLst>
      <p:ext uri="{BB962C8B-B14F-4D97-AF65-F5344CB8AC3E}">
        <p14:creationId xmlns:p14="http://schemas.microsoft.com/office/powerpoint/2010/main" val="3910088402"/>
      </p:ext>
    </p:extLst>
  </p:cSld>
  <p:clrMapOvr>
    <a:masterClrMapping/>
  </p:clrMapOvr>
  <p:extLst>
    <p:ext uri="{6950BFC3-D8DA-4A85-94F7-54DA5524770B}">
      <p188:commentRel xmlns:p188="http://schemas.microsoft.com/office/powerpoint/2018/8/main" r:id="rId3"/>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2403305" y="463798"/>
            <a:ext cx="433739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Conclusões dos Resultados</a:t>
            </a:r>
            <a:endParaRPr sz="2400" dirty="0"/>
          </a:p>
        </p:txBody>
      </p:sp>
      <p:cxnSp>
        <p:nvCxnSpPr>
          <p:cNvPr id="236" name="Google Shape;236;p36"/>
          <p:cNvCxnSpPr/>
          <p:nvPr/>
        </p:nvCxnSpPr>
        <p:spPr>
          <a:xfrm>
            <a:off x="3798450" y="1107103"/>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08C22C45-2727-64C9-DE06-2572BB212E1B}"/>
              </a:ext>
            </a:extLst>
          </p:cNvPr>
          <p:cNvSpPr txBox="1">
            <a:spLocks noGrp="1"/>
          </p:cNvSpPr>
          <p:nvPr>
            <p:ph type="subTitle" idx="1"/>
          </p:nvPr>
        </p:nvSpPr>
        <p:spPr>
          <a:xfrm>
            <a:off x="318220" y="1023161"/>
            <a:ext cx="8507559" cy="3450799"/>
          </a:xfrm>
          <a:prstGeom prst="rect">
            <a:avLst/>
          </a:prstGeom>
        </p:spPr>
        <p:txBody>
          <a:bodyPr spcFirstLastPara="1" wrap="square" lIns="91425" tIns="91425" rIns="91425" bIns="91425" anchor="ctr" anchorCtr="0">
            <a:noAutofit/>
          </a:bodyPr>
          <a:lstStyle/>
          <a:p>
            <a:pPr marL="285750" lvl="0" indent="-285750" algn="ctr" rtl="0">
              <a:spcBef>
                <a:spcPts val="0"/>
              </a:spcBef>
              <a:spcAft>
                <a:spcPts val="0"/>
              </a:spcAft>
              <a:buFont typeface="Arial" panose="020B0604020202020204" pitchFamily="34" charset="0"/>
              <a:buChar char="•"/>
            </a:pPr>
            <a:r>
              <a:rPr lang="pt-BR" dirty="0"/>
              <a:t>O modelo se ajusta bem aos dados históricos, com erros abaixo de 10%;</a:t>
            </a:r>
          </a:p>
          <a:p>
            <a:pPr marL="0" lvl="0" indent="0" algn="ctr" rtl="0">
              <a:spcBef>
                <a:spcPts val="0"/>
              </a:spcBef>
              <a:spcAft>
                <a:spcPts val="0"/>
              </a:spcAft>
            </a:pPr>
            <a:endParaRPr lang="pt-BR" dirty="0"/>
          </a:p>
          <a:p>
            <a:pPr marL="285750" lvl="0" indent="-285750" algn="ctr" rtl="0">
              <a:spcBef>
                <a:spcPts val="0"/>
              </a:spcBef>
              <a:spcAft>
                <a:spcPts val="0"/>
              </a:spcAft>
              <a:buFont typeface="Arial" panose="020B0604020202020204" pitchFamily="34" charset="0"/>
              <a:buChar char="•"/>
            </a:pPr>
            <a:r>
              <a:rPr lang="pt-BR" dirty="0"/>
              <a:t>Confiança nas previsões, sendo útil para decisões estratégicas.</a:t>
            </a:r>
          </a:p>
        </p:txBody>
      </p:sp>
    </p:spTree>
    <p:extLst>
      <p:ext uri="{BB962C8B-B14F-4D97-AF65-F5344CB8AC3E}">
        <p14:creationId xmlns:p14="http://schemas.microsoft.com/office/powerpoint/2010/main" val="316016665"/>
      </p:ext>
    </p:extLst>
  </p:cSld>
  <p:clrMapOvr>
    <a:masterClrMapping/>
  </p:clrMapOvr>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4572000" y="2454003"/>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Dashboard</a:t>
            </a:r>
            <a:endParaRPr sz="2800" dirty="0"/>
          </a:p>
        </p:txBody>
      </p:sp>
      <p:sp>
        <p:nvSpPr>
          <p:cNvPr id="234" name="Google Shape;234;p36"/>
          <p:cNvSpPr txBox="1">
            <a:spLocks noGrp="1"/>
          </p:cNvSpPr>
          <p:nvPr>
            <p:ph type="title" idx="2"/>
          </p:nvPr>
        </p:nvSpPr>
        <p:spPr>
          <a:xfrm>
            <a:off x="6049650" y="1409372"/>
            <a:ext cx="914400" cy="7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4.</a:t>
            </a:r>
            <a:endParaRPr sz="6000" dirty="0"/>
          </a:p>
        </p:txBody>
      </p:sp>
      <p:cxnSp>
        <p:nvCxnSpPr>
          <p:cNvPr id="236" name="Google Shape;236;p36"/>
          <p:cNvCxnSpPr/>
          <p:nvPr/>
        </p:nvCxnSpPr>
        <p:spPr>
          <a:xfrm>
            <a:off x="5733300" y="2281480"/>
            <a:ext cx="15471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09512486"/>
      </p:ext>
    </p:extLst>
  </p:cSld>
  <p:clrMapOvr>
    <a:masterClrMapping/>
  </p:clrMapOvr>
  <p:extLst>
    <p:ext uri="{6950BFC3-D8DA-4A85-94F7-54DA5524770B}">
      <p188:commentRel xmlns:p188="http://schemas.microsoft.com/office/powerpoint/2018/8/main" r:id="rId3"/>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3007109" y="314863"/>
            <a:ext cx="3129779"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Mockup Dashboard</a:t>
            </a:r>
            <a:endParaRPr sz="2400" dirty="0"/>
          </a:p>
        </p:txBody>
      </p:sp>
      <p:cxnSp>
        <p:nvCxnSpPr>
          <p:cNvPr id="236" name="Google Shape;236;p36"/>
          <p:cNvCxnSpPr/>
          <p:nvPr/>
        </p:nvCxnSpPr>
        <p:spPr>
          <a:xfrm>
            <a:off x="3798449" y="932602"/>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08C22C45-2727-64C9-DE06-2572BB212E1B}"/>
              </a:ext>
            </a:extLst>
          </p:cNvPr>
          <p:cNvSpPr txBox="1">
            <a:spLocks noGrp="1"/>
          </p:cNvSpPr>
          <p:nvPr>
            <p:ph type="subTitle" idx="1"/>
          </p:nvPr>
        </p:nvSpPr>
        <p:spPr>
          <a:xfrm>
            <a:off x="5928015" y="1210235"/>
            <a:ext cx="2814217" cy="3352800"/>
          </a:xfrm>
          <a:prstGeom prst="rect">
            <a:avLst/>
          </a:prstGeom>
        </p:spPr>
        <p:txBody>
          <a:bodyPr spcFirstLastPara="1" wrap="square" lIns="91425" tIns="91425" rIns="91425" bIns="91425" anchor="ctr" anchorCtr="0">
            <a:noAutofit/>
          </a:bodyPr>
          <a:lstStyle/>
          <a:p>
            <a:pPr marL="285750" lvl="0" indent="-285750" algn="ctr" rtl="0">
              <a:spcBef>
                <a:spcPts val="0"/>
              </a:spcBef>
              <a:spcAft>
                <a:spcPts val="0"/>
              </a:spcAft>
              <a:buFont typeface="Arial" panose="020B0604020202020204" pitchFamily="34" charset="0"/>
              <a:buChar char="•"/>
            </a:pPr>
            <a:r>
              <a:rPr lang="pt-BR" dirty="0" err="1"/>
              <a:t>Mockup</a:t>
            </a:r>
            <a:r>
              <a:rPr lang="pt-BR" dirty="0"/>
              <a:t> do dashboard criado no </a:t>
            </a:r>
            <a:r>
              <a:rPr lang="pt-BR" b="1" dirty="0" err="1"/>
              <a:t>Figma</a:t>
            </a:r>
            <a:r>
              <a:rPr lang="pt-BR" dirty="0"/>
              <a:t>, alinhado à identidade visual da </a:t>
            </a:r>
            <a:r>
              <a:rPr lang="pt-BR" dirty="0" err="1"/>
              <a:t>CALFJ&amp;Co</a:t>
            </a:r>
            <a:r>
              <a:rPr lang="pt-BR" dirty="0"/>
              <a:t>;</a:t>
            </a:r>
          </a:p>
          <a:p>
            <a:pPr marL="0" lvl="0" indent="0" algn="ctr" rtl="0">
              <a:spcBef>
                <a:spcPts val="0"/>
              </a:spcBef>
              <a:spcAft>
                <a:spcPts val="0"/>
              </a:spcAft>
            </a:pPr>
            <a:r>
              <a:rPr lang="pt-BR" dirty="0"/>
              <a:t>  </a:t>
            </a:r>
          </a:p>
          <a:p>
            <a:pPr marL="285750" lvl="0" indent="-285750" algn="ctr" rtl="0">
              <a:spcBef>
                <a:spcPts val="0"/>
              </a:spcBef>
              <a:spcAft>
                <a:spcPts val="0"/>
              </a:spcAft>
              <a:buFont typeface="Arial" panose="020B0604020202020204" pitchFamily="34" charset="0"/>
              <a:buChar char="•"/>
            </a:pPr>
            <a:r>
              <a:rPr lang="pt-BR" dirty="0"/>
              <a:t>Layout simples com navegação lateral e menu de indicadores no topo.</a:t>
            </a:r>
          </a:p>
        </p:txBody>
      </p:sp>
      <p:pic>
        <p:nvPicPr>
          <p:cNvPr id="3" name="Imagem 2" descr="Uma imagem contendo Interface gráfica do usuário&#10;&#10;Descrição gerada automaticamente">
            <a:extLst>
              <a:ext uri="{FF2B5EF4-FFF2-40B4-BE49-F238E27FC236}">
                <a16:creationId xmlns:a16="http://schemas.microsoft.com/office/drawing/2014/main" id="{4EC0053F-3D89-410A-FA06-7133AADDA0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1768" y="1366595"/>
            <a:ext cx="5400040" cy="3037840"/>
          </a:xfrm>
          <a:prstGeom prst="rect">
            <a:avLst/>
          </a:prstGeom>
        </p:spPr>
      </p:pic>
      <p:sp>
        <p:nvSpPr>
          <p:cNvPr id="8" name="Google Shape;336;p42">
            <a:extLst>
              <a:ext uri="{FF2B5EF4-FFF2-40B4-BE49-F238E27FC236}">
                <a16:creationId xmlns:a16="http://schemas.microsoft.com/office/drawing/2014/main" id="{885CE5C6-3F59-D7CA-93A4-59DBE6D4E204}"/>
              </a:ext>
            </a:extLst>
          </p:cNvPr>
          <p:cNvSpPr txBox="1">
            <a:spLocks/>
          </p:cNvSpPr>
          <p:nvPr/>
        </p:nvSpPr>
        <p:spPr>
          <a:xfrm>
            <a:off x="2141464" y="882429"/>
            <a:ext cx="1920648" cy="6480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ES" sz="1000" dirty="0" err="1"/>
              <a:t>Layout</a:t>
            </a:r>
            <a:r>
              <a:rPr lang="es-ES" sz="1000" dirty="0"/>
              <a:t> </a:t>
            </a:r>
            <a:r>
              <a:rPr lang="es-ES" sz="1000" dirty="0" err="1"/>
              <a:t>dashboard</a:t>
            </a:r>
            <a:endParaRPr lang="es-ES" sz="1000" dirty="0"/>
          </a:p>
        </p:txBody>
      </p:sp>
      <p:sp>
        <p:nvSpPr>
          <p:cNvPr id="2" name="Google Shape;336;p42">
            <a:extLst>
              <a:ext uri="{FF2B5EF4-FFF2-40B4-BE49-F238E27FC236}">
                <a16:creationId xmlns:a16="http://schemas.microsoft.com/office/drawing/2014/main" id="{60B3C665-79A2-96C0-6614-94245A3A69E5}"/>
              </a:ext>
            </a:extLst>
          </p:cNvPr>
          <p:cNvSpPr txBox="1">
            <a:spLocks/>
          </p:cNvSpPr>
          <p:nvPr/>
        </p:nvSpPr>
        <p:spPr>
          <a:xfrm>
            <a:off x="2141464" y="4261071"/>
            <a:ext cx="1920648" cy="6480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ES" sz="1000" dirty="0" err="1"/>
              <a:t>Fonte</a:t>
            </a:r>
            <a:r>
              <a:rPr lang="es-ES" sz="1000" dirty="0"/>
              <a:t>: </a:t>
            </a:r>
            <a:r>
              <a:rPr lang="es-ES" sz="1000" dirty="0" err="1"/>
              <a:t>Autoria</a:t>
            </a:r>
            <a:r>
              <a:rPr lang="es-ES" sz="1000" dirty="0"/>
              <a:t> </a:t>
            </a:r>
            <a:r>
              <a:rPr lang="es-ES" sz="1000" dirty="0" err="1"/>
              <a:t>própria</a:t>
            </a:r>
            <a:endParaRPr lang="es-ES" sz="1000" dirty="0"/>
          </a:p>
        </p:txBody>
      </p:sp>
    </p:spTree>
    <p:extLst>
      <p:ext uri="{BB962C8B-B14F-4D97-AF65-F5344CB8AC3E}">
        <p14:creationId xmlns:p14="http://schemas.microsoft.com/office/powerpoint/2010/main" val="3520876894"/>
      </p:ext>
    </p:extLst>
  </p:cSld>
  <p:clrMapOvr>
    <a:masterClrMapping/>
  </p:clrMapOvr>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5"/>
          <p:cNvSpPr txBox="1">
            <a:spLocks noGrp="1"/>
          </p:cNvSpPr>
          <p:nvPr>
            <p:ph type="title" idx="9"/>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AGENDA</a:t>
            </a:r>
            <a:endParaRPr dirty="0"/>
          </a:p>
        </p:txBody>
      </p:sp>
      <p:sp>
        <p:nvSpPr>
          <p:cNvPr id="210" name="Google Shape;210;p35"/>
          <p:cNvSpPr txBox="1">
            <a:spLocks noGrp="1"/>
          </p:cNvSpPr>
          <p:nvPr>
            <p:ph type="title"/>
          </p:nvPr>
        </p:nvSpPr>
        <p:spPr>
          <a:xfrm>
            <a:off x="1609043" y="1225300"/>
            <a:ext cx="29142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Motivação</a:t>
            </a:r>
            <a:endParaRPr dirty="0"/>
          </a:p>
        </p:txBody>
      </p:sp>
      <p:sp>
        <p:nvSpPr>
          <p:cNvPr id="212" name="Google Shape;212;p35"/>
          <p:cNvSpPr txBox="1">
            <a:spLocks noGrp="1"/>
          </p:cNvSpPr>
          <p:nvPr>
            <p:ph type="title" idx="2"/>
          </p:nvPr>
        </p:nvSpPr>
        <p:spPr>
          <a:xfrm>
            <a:off x="1609043" y="3419989"/>
            <a:ext cx="29187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Conclusão</a:t>
            </a:r>
            <a:endParaRPr dirty="0"/>
          </a:p>
        </p:txBody>
      </p:sp>
      <p:sp>
        <p:nvSpPr>
          <p:cNvPr id="214" name="Google Shape;214;p35"/>
          <p:cNvSpPr txBox="1">
            <a:spLocks noGrp="1"/>
          </p:cNvSpPr>
          <p:nvPr>
            <p:ph type="title" idx="4"/>
          </p:nvPr>
        </p:nvSpPr>
        <p:spPr>
          <a:xfrm flipH="1">
            <a:off x="5449036" y="1225300"/>
            <a:ext cx="29124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Objetivos</a:t>
            </a:r>
            <a:endParaRPr dirty="0"/>
          </a:p>
        </p:txBody>
      </p:sp>
      <p:sp>
        <p:nvSpPr>
          <p:cNvPr id="215" name="Google Shape;215;p35"/>
          <p:cNvSpPr txBox="1">
            <a:spLocks noGrp="1"/>
          </p:cNvSpPr>
          <p:nvPr>
            <p:ph type="title" idx="13"/>
          </p:nvPr>
        </p:nvSpPr>
        <p:spPr>
          <a:xfrm>
            <a:off x="1561371" y="2209027"/>
            <a:ext cx="29142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Desenvolvimento</a:t>
            </a:r>
            <a:endParaRPr dirty="0"/>
          </a:p>
        </p:txBody>
      </p:sp>
      <p:sp>
        <p:nvSpPr>
          <p:cNvPr id="217" name="Google Shape;217;p35"/>
          <p:cNvSpPr txBox="1">
            <a:spLocks noGrp="1"/>
          </p:cNvSpPr>
          <p:nvPr>
            <p:ph type="title" idx="15"/>
          </p:nvPr>
        </p:nvSpPr>
        <p:spPr>
          <a:xfrm>
            <a:off x="5449036" y="3419989"/>
            <a:ext cx="29169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Referências</a:t>
            </a:r>
            <a:endParaRPr dirty="0"/>
          </a:p>
        </p:txBody>
      </p:sp>
      <p:sp>
        <p:nvSpPr>
          <p:cNvPr id="219" name="Google Shape;219;p35"/>
          <p:cNvSpPr txBox="1">
            <a:spLocks noGrp="1"/>
          </p:cNvSpPr>
          <p:nvPr>
            <p:ph type="title" idx="17"/>
          </p:nvPr>
        </p:nvSpPr>
        <p:spPr>
          <a:xfrm flipH="1">
            <a:off x="5449036" y="2198257"/>
            <a:ext cx="29124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Resultados</a:t>
            </a:r>
            <a:endParaRPr dirty="0"/>
          </a:p>
        </p:txBody>
      </p:sp>
      <p:sp>
        <p:nvSpPr>
          <p:cNvPr id="221" name="Google Shape;221;p35"/>
          <p:cNvSpPr txBox="1">
            <a:spLocks noGrp="1"/>
          </p:cNvSpPr>
          <p:nvPr>
            <p:ph type="title" idx="6"/>
          </p:nvPr>
        </p:nvSpPr>
        <p:spPr>
          <a:xfrm>
            <a:off x="720000" y="996700"/>
            <a:ext cx="822900" cy="822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1.</a:t>
            </a:r>
            <a:endParaRPr dirty="0">
              <a:solidFill>
                <a:schemeClr val="dk2"/>
              </a:solidFill>
            </a:endParaRPr>
          </a:p>
        </p:txBody>
      </p:sp>
      <p:sp>
        <p:nvSpPr>
          <p:cNvPr id="222" name="Google Shape;222;p35"/>
          <p:cNvSpPr txBox="1">
            <a:spLocks noGrp="1"/>
          </p:cNvSpPr>
          <p:nvPr>
            <p:ph type="title" idx="19"/>
          </p:nvPr>
        </p:nvSpPr>
        <p:spPr>
          <a:xfrm>
            <a:off x="720000" y="1988521"/>
            <a:ext cx="822900" cy="822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3.</a:t>
            </a:r>
            <a:endParaRPr>
              <a:solidFill>
                <a:schemeClr val="dk2"/>
              </a:solidFill>
            </a:endParaRPr>
          </a:p>
        </p:txBody>
      </p:sp>
      <p:sp>
        <p:nvSpPr>
          <p:cNvPr id="223" name="Google Shape;223;p35"/>
          <p:cNvSpPr txBox="1">
            <a:spLocks noGrp="1"/>
          </p:cNvSpPr>
          <p:nvPr>
            <p:ph type="title" idx="7"/>
          </p:nvPr>
        </p:nvSpPr>
        <p:spPr>
          <a:xfrm flipH="1">
            <a:off x="4550873" y="996700"/>
            <a:ext cx="822900" cy="822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2.</a:t>
            </a:r>
            <a:endParaRPr>
              <a:solidFill>
                <a:schemeClr val="dk2"/>
              </a:solidFill>
            </a:endParaRPr>
          </a:p>
        </p:txBody>
      </p:sp>
      <p:sp>
        <p:nvSpPr>
          <p:cNvPr id="224" name="Google Shape;224;p35"/>
          <p:cNvSpPr txBox="1">
            <a:spLocks noGrp="1"/>
          </p:cNvSpPr>
          <p:nvPr>
            <p:ph type="title" idx="20"/>
          </p:nvPr>
        </p:nvSpPr>
        <p:spPr>
          <a:xfrm flipH="1">
            <a:off x="4550873" y="1988521"/>
            <a:ext cx="822900" cy="822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4.</a:t>
            </a:r>
            <a:endParaRPr dirty="0">
              <a:solidFill>
                <a:schemeClr val="dk2"/>
              </a:solidFill>
            </a:endParaRPr>
          </a:p>
        </p:txBody>
      </p:sp>
      <p:sp>
        <p:nvSpPr>
          <p:cNvPr id="225" name="Google Shape;225;p35"/>
          <p:cNvSpPr txBox="1">
            <a:spLocks noGrp="1"/>
          </p:cNvSpPr>
          <p:nvPr>
            <p:ph type="title" idx="8"/>
          </p:nvPr>
        </p:nvSpPr>
        <p:spPr>
          <a:xfrm>
            <a:off x="720000" y="3237144"/>
            <a:ext cx="822900" cy="82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226" name="Google Shape;226;p35"/>
          <p:cNvSpPr txBox="1">
            <a:spLocks noGrp="1"/>
          </p:cNvSpPr>
          <p:nvPr>
            <p:ph type="title" idx="21"/>
          </p:nvPr>
        </p:nvSpPr>
        <p:spPr>
          <a:xfrm>
            <a:off x="4550873" y="3237144"/>
            <a:ext cx="822900" cy="82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6.</a:t>
            </a:r>
            <a:endParaRPr dirty="0"/>
          </a:p>
        </p:txBody>
      </p:sp>
      <p:cxnSp>
        <p:nvCxnSpPr>
          <p:cNvPr id="227" name="Google Shape;227;p35"/>
          <p:cNvCxnSpPr/>
          <p:nvPr/>
        </p:nvCxnSpPr>
        <p:spPr>
          <a:xfrm>
            <a:off x="891413" y="1819600"/>
            <a:ext cx="7287300" cy="0"/>
          </a:xfrm>
          <a:prstGeom prst="straightConnector1">
            <a:avLst/>
          </a:prstGeom>
          <a:noFill/>
          <a:ln w="9525" cap="flat" cmpd="sng">
            <a:solidFill>
              <a:schemeClr val="dk1"/>
            </a:solidFill>
            <a:prstDash val="solid"/>
            <a:round/>
            <a:headEnd type="none" w="med" len="med"/>
            <a:tailEnd type="none" w="med" len="med"/>
          </a:ln>
        </p:spPr>
      </p:cxnSp>
      <p:cxnSp>
        <p:nvCxnSpPr>
          <p:cNvPr id="228" name="Google Shape;228;p35"/>
          <p:cNvCxnSpPr/>
          <p:nvPr/>
        </p:nvCxnSpPr>
        <p:spPr>
          <a:xfrm>
            <a:off x="907223" y="2939822"/>
            <a:ext cx="7287300" cy="0"/>
          </a:xfrm>
          <a:prstGeom prst="straightConnector1">
            <a:avLst/>
          </a:prstGeom>
          <a:noFill/>
          <a:ln w="9525" cap="flat" cmpd="sng">
            <a:solidFill>
              <a:schemeClr val="dk1"/>
            </a:solidFill>
            <a:prstDash val="solid"/>
            <a:round/>
            <a:headEnd type="none" w="med" len="med"/>
            <a:tailEnd type="none" w="med" len="med"/>
          </a:ln>
        </p:spPr>
      </p:cxnSp>
      <p:cxnSp>
        <p:nvCxnSpPr>
          <p:cNvPr id="2" name="Google Shape;228;p35">
            <a:extLst>
              <a:ext uri="{FF2B5EF4-FFF2-40B4-BE49-F238E27FC236}">
                <a16:creationId xmlns:a16="http://schemas.microsoft.com/office/drawing/2014/main" id="{DB4246C2-AEF5-20A5-17AB-1E23AA3AFFAE}"/>
              </a:ext>
            </a:extLst>
          </p:cNvPr>
          <p:cNvCxnSpPr/>
          <p:nvPr/>
        </p:nvCxnSpPr>
        <p:spPr>
          <a:xfrm>
            <a:off x="891413" y="4090512"/>
            <a:ext cx="7287300" cy="0"/>
          </a:xfrm>
          <a:prstGeom prst="straightConnector1">
            <a:avLst/>
          </a:prstGeom>
          <a:noFill/>
          <a:ln w="9525" cap="flat" cmpd="sng">
            <a:solidFill>
              <a:schemeClr val="dk1"/>
            </a:solidFill>
            <a:prstDash val="solid"/>
            <a:round/>
            <a:headEnd type="none" w="med" len="med"/>
            <a:tailEnd type="none" w="med" len="med"/>
          </a:ln>
        </p:spPr>
      </p:cxnSp>
      <p:sp>
        <p:nvSpPr>
          <p:cNvPr id="7" name="Google Shape;217;p35">
            <a:extLst>
              <a:ext uri="{FF2B5EF4-FFF2-40B4-BE49-F238E27FC236}">
                <a16:creationId xmlns:a16="http://schemas.microsoft.com/office/drawing/2014/main" id="{ABD913EC-5863-2273-472A-A9BCE6CBA8ED}"/>
              </a:ext>
            </a:extLst>
          </p:cNvPr>
          <p:cNvSpPr txBox="1">
            <a:spLocks/>
          </p:cNvSpPr>
          <p:nvPr/>
        </p:nvSpPr>
        <p:spPr>
          <a:xfrm>
            <a:off x="1606343" y="4501983"/>
            <a:ext cx="291690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M Sans"/>
              <a:buNone/>
              <a:defRPr sz="2200" b="1" i="0" u="none" strike="noStrike" cap="none">
                <a:solidFill>
                  <a:schemeClr val="dk2"/>
                </a:solidFill>
                <a:latin typeface="DM Sans"/>
                <a:ea typeface="DM Sans"/>
                <a:cs typeface="DM Sans"/>
                <a:sym typeface="DM Sans"/>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pt-BR" dirty="0"/>
              <a:t>Agradecimentos</a:t>
            </a:r>
          </a:p>
        </p:txBody>
      </p:sp>
      <p:sp>
        <p:nvSpPr>
          <p:cNvPr id="8" name="Google Shape;226;p35">
            <a:extLst>
              <a:ext uri="{FF2B5EF4-FFF2-40B4-BE49-F238E27FC236}">
                <a16:creationId xmlns:a16="http://schemas.microsoft.com/office/drawing/2014/main" id="{AC4EAE11-75CE-F3EA-0D4E-6E077531BC36}"/>
              </a:ext>
            </a:extLst>
          </p:cNvPr>
          <p:cNvSpPr txBox="1">
            <a:spLocks/>
          </p:cNvSpPr>
          <p:nvPr/>
        </p:nvSpPr>
        <p:spPr>
          <a:xfrm>
            <a:off x="738471" y="4263219"/>
            <a:ext cx="822900" cy="822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DM Sans"/>
              <a:buNone/>
              <a:defRPr sz="2500" b="0" i="0" u="none" strike="noStrike" cap="none">
                <a:solidFill>
                  <a:schemeClr val="dk2"/>
                </a:solidFill>
                <a:latin typeface="DM Sans"/>
                <a:ea typeface="DM Sans"/>
                <a:cs typeface="DM Sans"/>
                <a:sym typeface="DM Sans"/>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7.</a:t>
            </a:r>
          </a:p>
        </p:txBody>
      </p:sp>
      <p:sp>
        <p:nvSpPr>
          <p:cNvPr id="4" name="Google Shape;312;p41">
            <a:extLst>
              <a:ext uri="{FF2B5EF4-FFF2-40B4-BE49-F238E27FC236}">
                <a16:creationId xmlns:a16="http://schemas.microsoft.com/office/drawing/2014/main" id="{32A607E5-EC94-06C9-96E8-D46DA812BEE1}"/>
              </a:ext>
            </a:extLst>
          </p:cNvPr>
          <p:cNvSpPr txBox="1"/>
          <p:nvPr/>
        </p:nvSpPr>
        <p:spPr>
          <a:xfrm>
            <a:off x="6724547" y="4354851"/>
            <a:ext cx="2252296" cy="68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t-BR" sz="1200" dirty="0">
                <a:solidFill>
                  <a:schemeClr val="dk2"/>
                </a:solidFill>
                <a:latin typeface="DM Sans" pitchFamily="2" charset="0"/>
                <a:ea typeface="Catamaran"/>
                <a:cs typeface="Catamaran"/>
                <a:sym typeface="Catamaran"/>
              </a:rPr>
              <a:t>Apresentação: 15 min</a:t>
            </a:r>
          </a:p>
          <a:p>
            <a:pPr marL="0" lvl="0" indent="0" algn="ctr" rtl="0">
              <a:spcBef>
                <a:spcPts val="0"/>
              </a:spcBef>
              <a:spcAft>
                <a:spcPts val="0"/>
              </a:spcAft>
              <a:buNone/>
            </a:pPr>
            <a:r>
              <a:rPr lang="pt-BR" sz="1200" dirty="0">
                <a:solidFill>
                  <a:schemeClr val="dk2"/>
                </a:solidFill>
                <a:latin typeface="DM Sans" pitchFamily="2" charset="0"/>
                <a:ea typeface="Catamaran"/>
                <a:cs typeface="Catamaran"/>
                <a:sym typeface="Catamaran"/>
              </a:rPr>
              <a:t>Arguição: 10 min</a:t>
            </a:r>
            <a:endParaRPr lang="en" sz="1200" dirty="0">
              <a:solidFill>
                <a:schemeClr val="dk2"/>
              </a:solidFill>
              <a:latin typeface="DM Sans" pitchFamily="2" charset="0"/>
              <a:ea typeface="Catamaran"/>
              <a:cs typeface="Catamaran"/>
              <a:sym typeface="Catamaran"/>
            </a:endParaRPr>
          </a:p>
        </p:txBody>
      </p:sp>
    </p:spTree>
  </p:cSld>
  <p:clrMapOvr>
    <a:masterClrMapping/>
  </p:clrMapOvr>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1868760" y="402598"/>
            <a:ext cx="5406479"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Conexão Banco de Dados e PowerBI</a:t>
            </a:r>
            <a:endParaRPr sz="2400" dirty="0"/>
          </a:p>
        </p:txBody>
      </p:sp>
      <p:cxnSp>
        <p:nvCxnSpPr>
          <p:cNvPr id="236" name="Google Shape;236;p36"/>
          <p:cNvCxnSpPr/>
          <p:nvPr/>
        </p:nvCxnSpPr>
        <p:spPr>
          <a:xfrm>
            <a:off x="3725208" y="968150"/>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08C22C45-2727-64C9-DE06-2572BB212E1B}"/>
              </a:ext>
            </a:extLst>
          </p:cNvPr>
          <p:cNvSpPr txBox="1">
            <a:spLocks noGrp="1"/>
          </p:cNvSpPr>
          <p:nvPr>
            <p:ph type="subTitle" idx="1"/>
          </p:nvPr>
        </p:nvSpPr>
        <p:spPr>
          <a:xfrm>
            <a:off x="318220" y="1374375"/>
            <a:ext cx="8507559" cy="3051094"/>
          </a:xfrm>
          <a:prstGeom prst="rect">
            <a:avLst/>
          </a:prstGeom>
        </p:spPr>
        <p:txBody>
          <a:bodyPr spcFirstLastPara="1" wrap="square" lIns="91425" tIns="91425" rIns="91425" bIns="91425" anchor="ctr" anchorCtr="0">
            <a:noAutofit/>
          </a:bodyPr>
          <a:lstStyle/>
          <a:p>
            <a:pPr marL="285750" indent="-285750">
              <a:buFont typeface="Arial" panose="020B0604020202020204" pitchFamily="34" charset="0"/>
              <a:buChar char="•"/>
            </a:pPr>
            <a:r>
              <a:rPr lang="pt-BR" dirty="0"/>
              <a:t>PowerBI utilizado para transformar dados em insights visuais e interativos;</a:t>
            </a:r>
          </a:p>
          <a:p>
            <a:pPr marL="285750" indent="-285750">
              <a:buFont typeface="Arial" panose="020B0604020202020204" pitchFamily="34" charset="0"/>
              <a:buChar char="•"/>
            </a:pPr>
            <a:r>
              <a:rPr lang="pt-BR" dirty="0"/>
              <a:t>Conexão direta ao </a:t>
            </a:r>
            <a:r>
              <a:rPr lang="pt-BR" dirty="0" err="1"/>
              <a:t>schema</a:t>
            </a:r>
            <a:r>
              <a:rPr lang="pt-BR" dirty="0"/>
              <a:t> do banco de dados no RDS para análise completa.</a:t>
            </a:r>
          </a:p>
          <a:p>
            <a:pPr marL="0" indent="0"/>
            <a:endParaRPr lang="pt-BR" dirty="0"/>
          </a:p>
          <a:p>
            <a:pPr marL="0" indent="0"/>
            <a:r>
              <a:rPr lang="pt-BR" b="1" dirty="0"/>
              <a:t>Conexão: </a:t>
            </a:r>
            <a:r>
              <a:rPr lang="pt-BR" dirty="0"/>
              <a:t>ODBC (Open </a:t>
            </a:r>
            <a:r>
              <a:rPr lang="pt-BR" dirty="0" err="1"/>
              <a:t>Database</a:t>
            </a:r>
            <a:r>
              <a:rPr lang="pt-BR" dirty="0"/>
              <a:t> </a:t>
            </a:r>
            <a:r>
              <a:rPr lang="pt-BR" dirty="0" err="1"/>
              <a:t>Connectivity</a:t>
            </a:r>
            <a:r>
              <a:rPr lang="pt-BR" dirty="0"/>
              <a:t>)</a:t>
            </a:r>
          </a:p>
          <a:p>
            <a:pPr marL="0" lvl="0" indent="0" algn="ctr" rtl="0">
              <a:spcBef>
                <a:spcPts val="0"/>
              </a:spcBef>
              <a:spcAft>
                <a:spcPts val="0"/>
              </a:spcAft>
              <a:buNone/>
            </a:pPr>
            <a:r>
              <a:rPr lang="pt-BR" b="1" dirty="0"/>
              <a:t>Linguagem de Consulta: </a:t>
            </a:r>
            <a:r>
              <a:rPr lang="pt-BR" dirty="0"/>
              <a:t>DAX (Data </a:t>
            </a:r>
            <a:r>
              <a:rPr lang="pt-BR" dirty="0" err="1"/>
              <a:t>Analysis</a:t>
            </a:r>
            <a:r>
              <a:rPr lang="pt-BR" dirty="0"/>
              <a:t> </a:t>
            </a:r>
            <a:r>
              <a:rPr lang="pt-BR" dirty="0" err="1"/>
              <a:t>Expressions</a:t>
            </a:r>
            <a:r>
              <a:rPr lang="pt-BR" dirty="0"/>
              <a:t>)</a:t>
            </a:r>
          </a:p>
          <a:p>
            <a:pPr marL="0" lvl="0" indent="0" algn="ctr" rtl="0">
              <a:spcBef>
                <a:spcPts val="0"/>
              </a:spcBef>
              <a:spcAft>
                <a:spcPts val="0"/>
              </a:spcAft>
              <a:buNone/>
            </a:pPr>
            <a:endParaRPr lang="pt-BR" dirty="0"/>
          </a:p>
        </p:txBody>
      </p:sp>
    </p:spTree>
    <p:extLst>
      <p:ext uri="{BB962C8B-B14F-4D97-AF65-F5344CB8AC3E}">
        <p14:creationId xmlns:p14="http://schemas.microsoft.com/office/powerpoint/2010/main" val="3631763145"/>
      </p:ext>
    </p:extLst>
  </p:cSld>
  <p:clrMapOvr>
    <a:masterClrMapping/>
  </p:clrMapOvr>
  <p:extLst>
    <p:ext uri="{6950BFC3-D8DA-4A85-94F7-54DA5524770B}">
      <p188:commentRel xmlns:p188="http://schemas.microsoft.com/office/powerpoint/2018/8/main" r:id="rId3"/>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2">
          <a:extLst>
            <a:ext uri="{FF2B5EF4-FFF2-40B4-BE49-F238E27FC236}">
              <a16:creationId xmlns:a16="http://schemas.microsoft.com/office/drawing/2014/main" id="{5AE98972-CBBA-D21C-363C-B2C0970648B4}"/>
            </a:ext>
          </a:extLst>
        </p:cNvPr>
        <p:cNvGrpSpPr/>
        <p:nvPr/>
      </p:nvGrpSpPr>
      <p:grpSpPr>
        <a:xfrm>
          <a:off x="0" y="0"/>
          <a:ext cx="0" cy="0"/>
          <a:chOff x="0" y="0"/>
          <a:chExt cx="0" cy="0"/>
        </a:xfrm>
      </p:grpSpPr>
      <p:sp>
        <p:nvSpPr>
          <p:cNvPr id="233" name="Google Shape;233;p36">
            <a:extLst>
              <a:ext uri="{FF2B5EF4-FFF2-40B4-BE49-F238E27FC236}">
                <a16:creationId xmlns:a16="http://schemas.microsoft.com/office/drawing/2014/main" id="{00A18A4F-D3DD-3CC9-2B92-9AFC79ED9F78}"/>
              </a:ext>
            </a:extLst>
          </p:cNvPr>
          <p:cNvSpPr txBox="1">
            <a:spLocks noGrp="1"/>
          </p:cNvSpPr>
          <p:nvPr>
            <p:ph type="title"/>
          </p:nvPr>
        </p:nvSpPr>
        <p:spPr>
          <a:xfrm>
            <a:off x="1795518" y="83943"/>
            <a:ext cx="5406479"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Interação do Dashboard</a:t>
            </a:r>
            <a:endParaRPr sz="2400" dirty="0"/>
          </a:p>
        </p:txBody>
      </p:sp>
      <p:cxnSp>
        <p:nvCxnSpPr>
          <p:cNvPr id="236" name="Google Shape;236;p36">
            <a:extLst>
              <a:ext uri="{FF2B5EF4-FFF2-40B4-BE49-F238E27FC236}">
                <a16:creationId xmlns:a16="http://schemas.microsoft.com/office/drawing/2014/main" id="{A0F7C3D8-B2B5-FDFA-FB54-41C3A5736BC8}"/>
              </a:ext>
            </a:extLst>
          </p:cNvPr>
          <p:cNvCxnSpPr/>
          <p:nvPr/>
        </p:nvCxnSpPr>
        <p:spPr>
          <a:xfrm>
            <a:off x="3725207" y="739550"/>
            <a:ext cx="1547100" cy="0"/>
          </a:xfrm>
          <a:prstGeom prst="straightConnector1">
            <a:avLst/>
          </a:prstGeom>
          <a:noFill/>
          <a:ln w="9525" cap="flat" cmpd="sng">
            <a:solidFill>
              <a:schemeClr val="dk1"/>
            </a:solidFill>
            <a:prstDash val="solid"/>
            <a:round/>
            <a:headEnd type="none" w="med" len="med"/>
            <a:tailEnd type="none" w="med" len="med"/>
          </a:ln>
        </p:spPr>
      </p:cxnSp>
      <p:pic>
        <p:nvPicPr>
          <p:cNvPr id="2" name="calfjco - dash">
            <a:hlinkClick r:id="" action="ppaction://media"/>
            <a:extLst>
              <a:ext uri="{FF2B5EF4-FFF2-40B4-BE49-F238E27FC236}">
                <a16:creationId xmlns:a16="http://schemas.microsoft.com/office/drawing/2014/main" id="{699F5CEE-000E-2354-7891-E633245C89A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51128" y="917482"/>
            <a:ext cx="6841743" cy="3848481"/>
          </a:xfrm>
          <a:prstGeom prst="rect">
            <a:avLst/>
          </a:prstGeom>
        </p:spPr>
      </p:pic>
    </p:spTree>
    <p:extLst>
      <p:ext uri="{BB962C8B-B14F-4D97-AF65-F5344CB8AC3E}">
        <p14:creationId xmlns:p14="http://schemas.microsoft.com/office/powerpoint/2010/main" val="355022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5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228600" y="2059426"/>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RESULTADOS</a:t>
            </a:r>
            <a:endParaRPr sz="2800" dirty="0"/>
          </a:p>
        </p:txBody>
      </p:sp>
      <p:cxnSp>
        <p:nvCxnSpPr>
          <p:cNvPr id="236" name="Google Shape;236;p36"/>
          <p:cNvCxnSpPr/>
          <p:nvPr/>
        </p:nvCxnSpPr>
        <p:spPr>
          <a:xfrm>
            <a:off x="1341409" y="2669407"/>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EAB07600-EAB9-9C3D-2F60-23EB4FEFC330}"/>
              </a:ext>
            </a:extLst>
          </p:cNvPr>
          <p:cNvSpPr txBox="1">
            <a:spLocks noGrp="1"/>
          </p:cNvSpPr>
          <p:nvPr>
            <p:ph type="subTitle" idx="1"/>
          </p:nvPr>
        </p:nvSpPr>
        <p:spPr>
          <a:xfrm>
            <a:off x="4098300" y="992336"/>
            <a:ext cx="4521368" cy="302547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Os resultados demonstram a eficácia da Regressão Linear Simples no cenário analisado, validando seu uso. A integração com os dados do site e a visualização no dashboard oferecem uma solução completa e clara, baseada em dados.</a:t>
            </a:r>
            <a:endParaRPr dirty="0"/>
          </a:p>
        </p:txBody>
      </p:sp>
    </p:spTree>
    <p:extLst>
      <p:ext uri="{BB962C8B-B14F-4D97-AF65-F5344CB8AC3E}">
        <p14:creationId xmlns:p14="http://schemas.microsoft.com/office/powerpoint/2010/main" val="323966809"/>
      </p:ext>
    </p:extLst>
  </p:cSld>
  <p:clrMapOvr>
    <a:masterClrMapping/>
  </p:clrMapOvr>
  <p:extLst>
    <p:ext uri="{6950BFC3-D8DA-4A85-94F7-54DA5524770B}">
      <p188:commentRel xmlns:p188="http://schemas.microsoft.com/office/powerpoint/2018/8/main" r:id="rId3"/>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228600" y="2059426"/>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CONCLUSÃO</a:t>
            </a:r>
            <a:endParaRPr sz="2800" dirty="0"/>
          </a:p>
        </p:txBody>
      </p:sp>
      <p:cxnSp>
        <p:nvCxnSpPr>
          <p:cNvPr id="236" name="Google Shape;236;p36"/>
          <p:cNvCxnSpPr/>
          <p:nvPr/>
        </p:nvCxnSpPr>
        <p:spPr>
          <a:xfrm>
            <a:off x="1341409" y="2669407"/>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EAB07600-EAB9-9C3D-2F60-23EB4FEFC330}"/>
              </a:ext>
            </a:extLst>
          </p:cNvPr>
          <p:cNvSpPr txBox="1">
            <a:spLocks noGrp="1"/>
          </p:cNvSpPr>
          <p:nvPr>
            <p:ph type="subTitle" idx="1"/>
          </p:nvPr>
        </p:nvSpPr>
        <p:spPr>
          <a:xfrm>
            <a:off x="3801035" y="197225"/>
            <a:ext cx="4818633" cy="4697497"/>
          </a:xfrm>
          <a:prstGeom prst="rect">
            <a:avLst/>
          </a:prstGeom>
        </p:spPr>
        <p:txBody>
          <a:bodyPr spcFirstLastPara="1" wrap="square" lIns="91425" tIns="91425" rIns="91425" bIns="91425" anchor="ctr" anchorCtr="0">
            <a:noAutofit/>
          </a:bodyPr>
          <a:lstStyle/>
          <a:p>
            <a:pPr marL="285750" lvl="0" indent="-285750" algn="ctr" rtl="0">
              <a:spcBef>
                <a:spcPts val="0"/>
              </a:spcBef>
              <a:spcAft>
                <a:spcPts val="0"/>
              </a:spcAft>
              <a:buFont typeface="Arial" panose="020B0604020202020204" pitchFamily="34" charset="0"/>
              <a:buChar char="•"/>
            </a:pPr>
            <a:r>
              <a:rPr lang="pt-BR" sz="1500" dirty="0"/>
              <a:t>Modelos preditivos aplicados ao varejo brasileiro para prever vendas com Regressão Linear Simples;</a:t>
            </a:r>
          </a:p>
          <a:p>
            <a:pPr marL="285750" lvl="0" indent="-285750" algn="ctr" rtl="0">
              <a:spcBef>
                <a:spcPts val="0"/>
              </a:spcBef>
              <a:spcAft>
                <a:spcPts val="0"/>
              </a:spcAft>
              <a:buFont typeface="Arial" panose="020B0604020202020204" pitchFamily="34" charset="0"/>
              <a:buChar char="•"/>
            </a:pPr>
            <a:endParaRPr lang="pt-BR" sz="1500" dirty="0"/>
          </a:p>
          <a:p>
            <a:pPr marL="285750" lvl="0" indent="-285750" algn="ctr" rtl="0">
              <a:spcBef>
                <a:spcPts val="0"/>
              </a:spcBef>
              <a:spcAft>
                <a:spcPts val="0"/>
              </a:spcAft>
              <a:buFont typeface="Arial" panose="020B0604020202020204" pitchFamily="34" charset="0"/>
              <a:buChar char="•"/>
            </a:pPr>
            <a:r>
              <a:rPr lang="pt-BR" sz="1500" dirty="0"/>
              <a:t>Simulação do e-commerce da CALFJ &amp; Co como estudo de caso;</a:t>
            </a:r>
          </a:p>
          <a:p>
            <a:pPr marL="285750" lvl="0" indent="-285750" algn="ctr" rtl="0">
              <a:spcBef>
                <a:spcPts val="0"/>
              </a:spcBef>
              <a:spcAft>
                <a:spcPts val="0"/>
              </a:spcAft>
              <a:buFont typeface="Arial" panose="020B0604020202020204" pitchFamily="34" charset="0"/>
              <a:buChar char="•"/>
            </a:pPr>
            <a:endParaRPr lang="pt-BR" sz="1500" dirty="0"/>
          </a:p>
          <a:p>
            <a:pPr marL="285750" lvl="0" indent="-285750" algn="ctr" rtl="0">
              <a:spcBef>
                <a:spcPts val="0"/>
              </a:spcBef>
              <a:spcAft>
                <a:spcPts val="0"/>
              </a:spcAft>
              <a:buFont typeface="Arial" panose="020B0604020202020204" pitchFamily="34" charset="0"/>
              <a:buChar char="•"/>
            </a:pPr>
            <a:r>
              <a:rPr lang="pt-BR" sz="1500" dirty="0"/>
              <a:t>Integração de front-</a:t>
            </a:r>
            <a:r>
              <a:rPr lang="pt-BR" sz="1500" dirty="0" err="1"/>
              <a:t>end</a:t>
            </a:r>
            <a:r>
              <a:rPr lang="pt-BR" sz="1500" dirty="0"/>
              <a:t>, </a:t>
            </a:r>
            <a:r>
              <a:rPr lang="pt-BR" sz="1500" dirty="0" err="1"/>
              <a:t>back-end</a:t>
            </a:r>
            <a:r>
              <a:rPr lang="pt-BR" sz="1500" dirty="0"/>
              <a:t>, engenharia e análise de dados;</a:t>
            </a:r>
          </a:p>
          <a:p>
            <a:pPr marL="285750" lvl="0" indent="-285750" algn="ctr" rtl="0">
              <a:spcBef>
                <a:spcPts val="0"/>
              </a:spcBef>
              <a:spcAft>
                <a:spcPts val="0"/>
              </a:spcAft>
              <a:buFont typeface="Arial" panose="020B0604020202020204" pitchFamily="34" charset="0"/>
              <a:buChar char="•"/>
            </a:pPr>
            <a:endParaRPr lang="pt-BR" sz="1500" dirty="0"/>
          </a:p>
          <a:p>
            <a:pPr marL="285750" lvl="0" indent="-285750" algn="ctr" rtl="0">
              <a:spcBef>
                <a:spcPts val="0"/>
              </a:spcBef>
              <a:spcAft>
                <a:spcPts val="0"/>
              </a:spcAft>
              <a:buFont typeface="Arial" panose="020B0604020202020204" pitchFamily="34" charset="0"/>
              <a:buChar char="•"/>
            </a:pPr>
            <a:r>
              <a:rPr lang="pt-BR" sz="1500" dirty="0"/>
              <a:t>Uso de tecnologias como Python, AWS, PostgreSQL, </a:t>
            </a:r>
            <a:r>
              <a:rPr lang="pt-BR" sz="1500" dirty="0" err="1"/>
              <a:t>Figma</a:t>
            </a:r>
            <a:r>
              <a:rPr lang="pt-BR" sz="1500" dirty="0"/>
              <a:t>, Unity e PowerBI.</a:t>
            </a:r>
            <a:endParaRPr sz="1500" dirty="0"/>
          </a:p>
        </p:txBody>
      </p:sp>
    </p:spTree>
    <p:extLst>
      <p:ext uri="{BB962C8B-B14F-4D97-AF65-F5344CB8AC3E}">
        <p14:creationId xmlns:p14="http://schemas.microsoft.com/office/powerpoint/2010/main" val="2859760591"/>
      </p:ext>
    </p:extLst>
  </p:cSld>
  <p:clrMapOvr>
    <a:masterClrMapping/>
  </p:clrMapOvr>
  <p:extLst>
    <p:ext uri="{6950BFC3-D8DA-4A85-94F7-54DA5524770B}">
      <p188:commentRel xmlns:p188="http://schemas.microsoft.com/office/powerpoint/2018/8/main" r:id="rId3"/>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2637150" y="196836"/>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REFERÊNCIAS</a:t>
            </a:r>
            <a:endParaRPr sz="2800" dirty="0"/>
          </a:p>
        </p:txBody>
      </p:sp>
      <p:cxnSp>
        <p:nvCxnSpPr>
          <p:cNvPr id="236" name="Google Shape;236;p36"/>
          <p:cNvCxnSpPr/>
          <p:nvPr/>
        </p:nvCxnSpPr>
        <p:spPr>
          <a:xfrm>
            <a:off x="3726158" y="782942"/>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EAB07600-EAB9-9C3D-2F60-23EB4FEFC330}"/>
              </a:ext>
            </a:extLst>
          </p:cNvPr>
          <p:cNvSpPr txBox="1">
            <a:spLocks noGrp="1"/>
          </p:cNvSpPr>
          <p:nvPr>
            <p:ph type="subTitle" idx="1"/>
          </p:nvPr>
        </p:nvSpPr>
        <p:spPr>
          <a:xfrm>
            <a:off x="420130" y="1046207"/>
            <a:ext cx="3869700" cy="3534758"/>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pt-BR" sz="900" dirty="0" err="1">
                <a:solidFill>
                  <a:schemeClr val="tx1"/>
                </a:solidFill>
              </a:rPr>
              <a:t>Amazon</a:t>
            </a:r>
            <a:r>
              <a:rPr lang="pt-BR" sz="900" dirty="0">
                <a:solidFill>
                  <a:schemeClr val="tx1"/>
                </a:solidFill>
              </a:rPr>
              <a:t> Web Services – AWS 3. </a:t>
            </a:r>
            <a:r>
              <a:rPr lang="pt-BR" sz="900" dirty="0" err="1">
                <a:solidFill>
                  <a:schemeClr val="tx1"/>
                </a:solidFill>
              </a:rPr>
              <a:t>Amazon</a:t>
            </a:r>
            <a:r>
              <a:rPr lang="pt-BR" sz="900" dirty="0">
                <a:solidFill>
                  <a:schemeClr val="tx1"/>
                </a:solidFill>
              </a:rPr>
              <a:t> RDS (Serviço de Banco de Dados Relacional). Disponível em: https://aws.amazon.com/pt/rds/ Acesso em: 28 fev. 2024.</a:t>
            </a:r>
          </a:p>
          <a:p>
            <a:pPr marL="0" lvl="0" indent="0" algn="just" rtl="0">
              <a:spcBef>
                <a:spcPts val="0"/>
              </a:spcBef>
              <a:spcAft>
                <a:spcPts val="0"/>
              </a:spcAft>
              <a:buNone/>
            </a:pPr>
            <a:endParaRPr lang="pt-BR" sz="900" dirty="0">
              <a:solidFill>
                <a:schemeClr val="tx1"/>
              </a:solidFill>
            </a:endParaRPr>
          </a:p>
          <a:p>
            <a:pPr marL="0" lvl="0" indent="0" algn="just" rtl="0">
              <a:spcBef>
                <a:spcPts val="0"/>
              </a:spcBef>
              <a:spcAft>
                <a:spcPts val="0"/>
              </a:spcAft>
              <a:buNone/>
            </a:pPr>
            <a:r>
              <a:rPr lang="pt-BR" sz="900" dirty="0">
                <a:solidFill>
                  <a:schemeClr val="tx1"/>
                </a:solidFill>
              </a:rPr>
              <a:t>CANDIDO, C.; MELLO, R. Ferramenta de Modelagem de Bancos de Dados Relacionais </a:t>
            </a:r>
            <a:r>
              <a:rPr lang="pt-BR" sz="900" dirty="0" err="1">
                <a:solidFill>
                  <a:schemeClr val="tx1"/>
                </a:solidFill>
              </a:rPr>
              <a:t>brModelo</a:t>
            </a:r>
            <a:r>
              <a:rPr lang="pt-BR" sz="900" dirty="0">
                <a:solidFill>
                  <a:schemeClr val="tx1"/>
                </a:solidFill>
              </a:rPr>
              <a:t> v3. UFSC, UNIVAG, 2005. Disponível em: </a:t>
            </a:r>
            <a:r>
              <a:rPr lang="pt-BR" sz="900" dirty="0">
                <a:solidFill>
                  <a:srgbClr val="363636"/>
                </a:solidFill>
              </a:rPr>
              <a:t>http://www.sis4.com/</a:t>
            </a:r>
            <a:r>
              <a:rPr lang="pt-BR" sz="900" dirty="0" err="1">
                <a:solidFill>
                  <a:srgbClr val="363636"/>
                </a:solidFill>
              </a:rPr>
              <a:t>brModelo</a:t>
            </a:r>
            <a:r>
              <a:rPr lang="pt-BR" sz="900" dirty="0">
                <a:solidFill>
                  <a:schemeClr val="tx1"/>
                </a:solidFill>
              </a:rPr>
              <a:t>/brModelo.pdf.</a:t>
            </a:r>
          </a:p>
          <a:p>
            <a:pPr marL="0" lvl="0" indent="0" algn="just" rtl="0">
              <a:spcBef>
                <a:spcPts val="0"/>
              </a:spcBef>
              <a:spcAft>
                <a:spcPts val="0"/>
              </a:spcAft>
              <a:buNone/>
            </a:pPr>
            <a:endParaRPr lang="pt-BR" sz="900" dirty="0">
              <a:solidFill>
                <a:schemeClr val="tx1"/>
              </a:solidFill>
            </a:endParaRPr>
          </a:p>
          <a:p>
            <a:pPr marL="0" lvl="0" indent="0" algn="just" rtl="0">
              <a:spcBef>
                <a:spcPts val="0"/>
              </a:spcBef>
              <a:spcAft>
                <a:spcPts val="0"/>
              </a:spcAft>
              <a:buNone/>
            </a:pPr>
            <a:r>
              <a:rPr lang="pt-BR" sz="900" dirty="0">
                <a:solidFill>
                  <a:schemeClr val="tx1"/>
                </a:solidFill>
              </a:rPr>
              <a:t>CHICCO, D.; WARRENS, M.; JURMAN, G. O coeficiente de determinação R-quadrado é mais informativo que SMAPE, MAE, MAPE, MSE e RMSE na avaliação da análise de regressão. </a:t>
            </a:r>
            <a:r>
              <a:rPr lang="pt-BR" sz="900" dirty="0" err="1">
                <a:solidFill>
                  <a:schemeClr val="tx1"/>
                </a:solidFill>
              </a:rPr>
              <a:t>PeerJ</a:t>
            </a:r>
            <a:r>
              <a:rPr lang="pt-BR" sz="900" dirty="0">
                <a:solidFill>
                  <a:schemeClr val="tx1"/>
                </a:solidFill>
              </a:rPr>
              <a:t> Computer Science, 5 jul. 2021. Disponível em: </a:t>
            </a:r>
            <a:r>
              <a:rPr lang="pt-BR" sz="900" dirty="0">
                <a:solidFill>
                  <a:srgbClr val="363636"/>
                </a:solidFill>
              </a:rPr>
              <a:t>https://peerj.com/</a:t>
            </a:r>
            <a:r>
              <a:rPr lang="pt-BR" sz="900" dirty="0" err="1">
                <a:solidFill>
                  <a:srgbClr val="363636"/>
                </a:solidFill>
              </a:rPr>
              <a:t>articles</a:t>
            </a:r>
            <a:r>
              <a:rPr lang="pt-BR" sz="900" dirty="0">
                <a:solidFill>
                  <a:schemeClr val="tx1"/>
                </a:solidFill>
              </a:rPr>
              <a:t>/cs-623/.</a:t>
            </a:r>
          </a:p>
          <a:p>
            <a:pPr marL="0" lvl="0" indent="0" algn="just" rtl="0">
              <a:spcBef>
                <a:spcPts val="0"/>
              </a:spcBef>
              <a:spcAft>
                <a:spcPts val="0"/>
              </a:spcAft>
              <a:buNone/>
            </a:pPr>
            <a:endParaRPr lang="pt-BR" sz="900" dirty="0">
              <a:solidFill>
                <a:schemeClr val="tx1"/>
              </a:solidFill>
            </a:endParaRPr>
          </a:p>
          <a:p>
            <a:pPr marL="0" lvl="0" indent="0" algn="just" rtl="0">
              <a:spcBef>
                <a:spcPts val="0"/>
              </a:spcBef>
              <a:spcAft>
                <a:spcPts val="0"/>
              </a:spcAft>
              <a:buNone/>
            </a:pPr>
            <a:r>
              <a:rPr lang="en-US" sz="900" dirty="0">
                <a:solidFill>
                  <a:schemeClr val="tx1"/>
                </a:solidFill>
              </a:rPr>
              <a:t>GALTON, F. Regression Towards Mediocrity in Hereditary Stature. Journal of the Anthropological Institute of Great Britain and Ireland, v. 15, p. 246-263, 1886. </a:t>
            </a:r>
            <a:r>
              <a:rPr lang="en-US" sz="900" dirty="0" err="1">
                <a:solidFill>
                  <a:schemeClr val="tx1"/>
                </a:solidFill>
              </a:rPr>
              <a:t>Disponível</a:t>
            </a:r>
            <a:r>
              <a:rPr lang="en-US" sz="900" dirty="0">
                <a:solidFill>
                  <a:schemeClr val="tx1"/>
                </a:solidFill>
              </a:rPr>
              <a:t> </a:t>
            </a:r>
            <a:r>
              <a:rPr lang="en-US" sz="900" dirty="0" err="1">
                <a:solidFill>
                  <a:schemeClr val="tx1"/>
                </a:solidFill>
              </a:rPr>
              <a:t>em</a:t>
            </a:r>
            <a:r>
              <a:rPr lang="en-US" sz="900" dirty="0">
                <a:solidFill>
                  <a:schemeClr val="tx1"/>
                </a:solidFill>
              </a:rPr>
              <a:t>: https://www.jstor.org/stable/2841583.</a:t>
            </a:r>
          </a:p>
          <a:p>
            <a:pPr marL="0" lvl="0" indent="0" algn="just" rtl="0">
              <a:spcBef>
                <a:spcPts val="0"/>
              </a:spcBef>
              <a:spcAft>
                <a:spcPts val="0"/>
              </a:spcAft>
              <a:buNone/>
            </a:pPr>
            <a:endParaRPr lang="pt-BR" sz="900" dirty="0">
              <a:solidFill>
                <a:schemeClr val="tx1"/>
              </a:solidFill>
            </a:endParaRPr>
          </a:p>
          <a:p>
            <a:pPr marL="0" indent="0" algn="just"/>
            <a:r>
              <a:rPr lang="pt-BR" sz="900" dirty="0">
                <a:solidFill>
                  <a:schemeClr val="tx1"/>
                </a:solidFill>
              </a:rPr>
              <a:t>Google Cloud. PostgreSQL vs. SQL Server: comparando recursos e funcionalidades. Disponível em: https://cloud.google.com/</a:t>
            </a:r>
            <a:r>
              <a:rPr lang="pt-BR" sz="900" dirty="0" err="1">
                <a:solidFill>
                  <a:schemeClr val="tx1"/>
                </a:solidFill>
              </a:rPr>
              <a:t>learn</a:t>
            </a:r>
            <a:r>
              <a:rPr lang="pt-BR" sz="900" dirty="0">
                <a:solidFill>
                  <a:schemeClr val="tx1"/>
                </a:solidFill>
              </a:rPr>
              <a:t>/</a:t>
            </a:r>
            <a:r>
              <a:rPr lang="pt-BR" sz="900" dirty="0" err="1">
                <a:solidFill>
                  <a:schemeClr val="tx1"/>
                </a:solidFill>
              </a:rPr>
              <a:t>postgresql-vs-sql?hl</a:t>
            </a:r>
            <a:r>
              <a:rPr lang="pt-BR" sz="900" dirty="0">
                <a:solidFill>
                  <a:schemeClr val="tx1"/>
                </a:solidFill>
              </a:rPr>
              <a:t>=</a:t>
            </a:r>
            <a:r>
              <a:rPr lang="pt-BR" sz="900" dirty="0" err="1">
                <a:solidFill>
                  <a:schemeClr val="tx1"/>
                </a:solidFill>
              </a:rPr>
              <a:t>ptbr</a:t>
            </a:r>
            <a:r>
              <a:rPr lang="pt-BR" sz="900" dirty="0">
                <a:solidFill>
                  <a:schemeClr val="tx1"/>
                </a:solidFill>
              </a:rPr>
              <a:t>#:~:text=O%20PostgreSQL%20tamb%C3%A9m%20%C3%A9%20altamente,MVCC)%20e%20espa%C3%A7os%20de%20tabela. Acesso em: 08 mar. 2024.</a:t>
            </a:r>
          </a:p>
          <a:p>
            <a:pPr marL="0" lvl="0" indent="0" algn="just" rtl="0">
              <a:spcBef>
                <a:spcPts val="0"/>
              </a:spcBef>
              <a:spcAft>
                <a:spcPts val="0"/>
              </a:spcAft>
              <a:buNone/>
            </a:pPr>
            <a:endParaRPr lang="pt-BR" sz="1100" dirty="0">
              <a:solidFill>
                <a:srgbClr val="FF0000"/>
              </a:solidFill>
            </a:endParaRPr>
          </a:p>
        </p:txBody>
      </p:sp>
      <p:sp>
        <p:nvSpPr>
          <p:cNvPr id="2" name="Google Shape;243;p37">
            <a:extLst>
              <a:ext uri="{FF2B5EF4-FFF2-40B4-BE49-F238E27FC236}">
                <a16:creationId xmlns:a16="http://schemas.microsoft.com/office/drawing/2014/main" id="{4447B151-7D28-3A01-7FAA-4AC00D433BD4}"/>
              </a:ext>
            </a:extLst>
          </p:cNvPr>
          <p:cNvSpPr txBox="1">
            <a:spLocks/>
          </p:cNvSpPr>
          <p:nvPr/>
        </p:nvSpPr>
        <p:spPr>
          <a:xfrm>
            <a:off x="4572000" y="1046207"/>
            <a:ext cx="3869700" cy="35347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2"/>
              </a:buClr>
              <a:buSzPts val="1500"/>
              <a:buFont typeface="Catamaran"/>
              <a:buNone/>
              <a:defRPr sz="1700" b="0" i="0" u="none" strike="noStrike" cap="none">
                <a:solidFill>
                  <a:schemeClr val="dk2"/>
                </a:solidFill>
                <a:latin typeface="Catamaran"/>
                <a:ea typeface="Catamaran"/>
                <a:cs typeface="Catamaran"/>
                <a:sym typeface="Catamaran"/>
              </a:defRPr>
            </a:lvl1pPr>
            <a:lvl2pPr marL="914400" marR="0" lvl="1" indent="-323850" algn="ctr" rtl="0">
              <a:lnSpc>
                <a:spcPct val="100000"/>
              </a:lnSpc>
              <a:spcBef>
                <a:spcPts val="0"/>
              </a:spcBef>
              <a:spcAft>
                <a:spcPts val="0"/>
              </a:spcAft>
              <a:buClr>
                <a:schemeClr val="dk2"/>
              </a:buClr>
              <a:buSzPts val="1500"/>
              <a:buFont typeface="Catamaran"/>
              <a:buNone/>
              <a:defRPr sz="1500" b="0" i="0" u="none" strike="noStrike" cap="none">
                <a:solidFill>
                  <a:schemeClr val="dk2"/>
                </a:solidFill>
                <a:latin typeface="Catamaran"/>
                <a:ea typeface="Catamaran"/>
                <a:cs typeface="Catamaran"/>
                <a:sym typeface="Catamaran"/>
              </a:defRPr>
            </a:lvl2pPr>
            <a:lvl3pPr marL="1371600" marR="0" lvl="2" indent="-323850" algn="ctr" rtl="0">
              <a:lnSpc>
                <a:spcPct val="100000"/>
              </a:lnSpc>
              <a:spcBef>
                <a:spcPts val="0"/>
              </a:spcBef>
              <a:spcAft>
                <a:spcPts val="0"/>
              </a:spcAft>
              <a:buClr>
                <a:schemeClr val="dk2"/>
              </a:buClr>
              <a:buSzPts val="1500"/>
              <a:buFont typeface="Catamaran"/>
              <a:buNone/>
              <a:defRPr sz="1500" b="0" i="0" u="none" strike="noStrike" cap="none">
                <a:solidFill>
                  <a:schemeClr val="dk2"/>
                </a:solidFill>
                <a:latin typeface="Catamaran"/>
                <a:ea typeface="Catamaran"/>
                <a:cs typeface="Catamaran"/>
                <a:sym typeface="Catamaran"/>
              </a:defRPr>
            </a:lvl3pPr>
            <a:lvl4pPr marL="1828800" marR="0" lvl="3" indent="-323850" algn="ctr" rtl="0">
              <a:lnSpc>
                <a:spcPct val="100000"/>
              </a:lnSpc>
              <a:spcBef>
                <a:spcPts val="0"/>
              </a:spcBef>
              <a:spcAft>
                <a:spcPts val="0"/>
              </a:spcAft>
              <a:buClr>
                <a:schemeClr val="dk2"/>
              </a:buClr>
              <a:buSzPts val="1500"/>
              <a:buFont typeface="Catamaran"/>
              <a:buNone/>
              <a:defRPr sz="1500" b="0" i="0" u="none" strike="noStrike" cap="none">
                <a:solidFill>
                  <a:schemeClr val="dk2"/>
                </a:solidFill>
                <a:latin typeface="Catamaran"/>
                <a:ea typeface="Catamaran"/>
                <a:cs typeface="Catamaran"/>
                <a:sym typeface="Catamaran"/>
              </a:defRPr>
            </a:lvl4pPr>
            <a:lvl5pPr marL="2286000" marR="0" lvl="4" indent="-323850" algn="ctr" rtl="0">
              <a:lnSpc>
                <a:spcPct val="100000"/>
              </a:lnSpc>
              <a:spcBef>
                <a:spcPts val="0"/>
              </a:spcBef>
              <a:spcAft>
                <a:spcPts val="0"/>
              </a:spcAft>
              <a:buClr>
                <a:schemeClr val="dk2"/>
              </a:buClr>
              <a:buSzPts val="1500"/>
              <a:buFont typeface="Catamaran"/>
              <a:buNone/>
              <a:defRPr sz="1500" b="0" i="0" u="none" strike="noStrike" cap="none">
                <a:solidFill>
                  <a:schemeClr val="dk2"/>
                </a:solidFill>
                <a:latin typeface="Catamaran"/>
                <a:ea typeface="Catamaran"/>
                <a:cs typeface="Catamaran"/>
                <a:sym typeface="Catamaran"/>
              </a:defRPr>
            </a:lvl5pPr>
            <a:lvl6pPr marL="2743200" marR="0" lvl="5" indent="-323850" algn="ctr" rtl="0">
              <a:lnSpc>
                <a:spcPct val="100000"/>
              </a:lnSpc>
              <a:spcBef>
                <a:spcPts val="0"/>
              </a:spcBef>
              <a:spcAft>
                <a:spcPts val="0"/>
              </a:spcAft>
              <a:buClr>
                <a:schemeClr val="dk2"/>
              </a:buClr>
              <a:buSzPts val="1500"/>
              <a:buFont typeface="Catamaran"/>
              <a:buNone/>
              <a:defRPr sz="1500" b="0" i="0" u="none" strike="noStrike" cap="none">
                <a:solidFill>
                  <a:schemeClr val="dk2"/>
                </a:solidFill>
                <a:latin typeface="Catamaran"/>
                <a:ea typeface="Catamaran"/>
                <a:cs typeface="Catamaran"/>
                <a:sym typeface="Catamaran"/>
              </a:defRPr>
            </a:lvl6pPr>
            <a:lvl7pPr marL="3200400" marR="0" lvl="6" indent="-323850" algn="ctr" rtl="0">
              <a:lnSpc>
                <a:spcPct val="100000"/>
              </a:lnSpc>
              <a:spcBef>
                <a:spcPts val="0"/>
              </a:spcBef>
              <a:spcAft>
                <a:spcPts val="0"/>
              </a:spcAft>
              <a:buClr>
                <a:schemeClr val="dk2"/>
              </a:buClr>
              <a:buSzPts val="1500"/>
              <a:buFont typeface="Catamaran"/>
              <a:buNone/>
              <a:defRPr sz="1500" b="0" i="0" u="none" strike="noStrike" cap="none">
                <a:solidFill>
                  <a:schemeClr val="dk2"/>
                </a:solidFill>
                <a:latin typeface="Catamaran"/>
                <a:ea typeface="Catamaran"/>
                <a:cs typeface="Catamaran"/>
                <a:sym typeface="Catamaran"/>
              </a:defRPr>
            </a:lvl7pPr>
            <a:lvl8pPr marL="3657600" marR="0" lvl="7" indent="-323850" algn="ctr" rtl="0">
              <a:lnSpc>
                <a:spcPct val="100000"/>
              </a:lnSpc>
              <a:spcBef>
                <a:spcPts val="0"/>
              </a:spcBef>
              <a:spcAft>
                <a:spcPts val="0"/>
              </a:spcAft>
              <a:buClr>
                <a:schemeClr val="dk2"/>
              </a:buClr>
              <a:buSzPts val="1500"/>
              <a:buFont typeface="Catamaran"/>
              <a:buNone/>
              <a:defRPr sz="1500" b="0" i="0" u="none" strike="noStrike" cap="none">
                <a:solidFill>
                  <a:schemeClr val="dk2"/>
                </a:solidFill>
                <a:latin typeface="Catamaran"/>
                <a:ea typeface="Catamaran"/>
                <a:cs typeface="Catamaran"/>
                <a:sym typeface="Catamaran"/>
              </a:defRPr>
            </a:lvl8pPr>
            <a:lvl9pPr marL="4114800" marR="0" lvl="8" indent="-323850" algn="ctr" rtl="0">
              <a:lnSpc>
                <a:spcPct val="100000"/>
              </a:lnSpc>
              <a:spcBef>
                <a:spcPts val="0"/>
              </a:spcBef>
              <a:spcAft>
                <a:spcPts val="0"/>
              </a:spcAft>
              <a:buClr>
                <a:schemeClr val="dk2"/>
              </a:buClr>
              <a:buSzPts val="1500"/>
              <a:buFont typeface="Catamaran"/>
              <a:buNone/>
              <a:defRPr sz="1500" b="0" i="0" u="none" strike="noStrike" cap="none">
                <a:solidFill>
                  <a:schemeClr val="dk2"/>
                </a:solidFill>
                <a:latin typeface="Catamaran"/>
                <a:ea typeface="Catamaran"/>
                <a:cs typeface="Catamaran"/>
                <a:sym typeface="Catamaran"/>
              </a:defRPr>
            </a:lvl9pPr>
          </a:lstStyle>
          <a:p>
            <a:pPr marL="0" indent="0" algn="just"/>
            <a:r>
              <a:rPr lang="pt-BR" sz="900" dirty="0">
                <a:solidFill>
                  <a:schemeClr val="tx1"/>
                </a:solidFill>
              </a:rPr>
              <a:t>IBGE. Pesquisa Pulso Empresa: Impacto da COVID-19 nas Empresas. 15 jun. 2020. Disponível em: https://covid19.ibge.gov.br/pulso-empresa/.</a:t>
            </a:r>
          </a:p>
          <a:p>
            <a:pPr marL="0" indent="0" algn="just"/>
            <a:endParaRPr lang="pt-BR" sz="900" dirty="0">
              <a:solidFill>
                <a:schemeClr val="tx1"/>
              </a:solidFill>
            </a:endParaRPr>
          </a:p>
          <a:p>
            <a:pPr marL="0" indent="0" algn="just"/>
            <a:r>
              <a:rPr lang="en-US" sz="900" dirty="0">
                <a:solidFill>
                  <a:schemeClr val="tx1"/>
                </a:solidFill>
              </a:rPr>
              <a:t>JAMES, G.; WITTEN, D.; HASTIE, T.; TIBSHIRANI, R. An Introduction to Statistical Learning with Applications in R. 1. ed. </a:t>
            </a:r>
            <a:r>
              <a:rPr lang="en-US" sz="900" dirty="0" err="1">
                <a:solidFill>
                  <a:schemeClr val="tx1"/>
                </a:solidFill>
              </a:rPr>
              <a:t>Califórnia</a:t>
            </a:r>
            <a:r>
              <a:rPr lang="en-US" sz="900" dirty="0">
                <a:solidFill>
                  <a:schemeClr val="tx1"/>
                </a:solidFill>
              </a:rPr>
              <a:t>: Springer, 2013.</a:t>
            </a:r>
            <a:endParaRPr lang="pt-BR" sz="900" dirty="0">
              <a:solidFill>
                <a:schemeClr val="tx1"/>
              </a:solidFill>
            </a:endParaRPr>
          </a:p>
          <a:p>
            <a:pPr marL="0" indent="0" algn="just"/>
            <a:endParaRPr lang="pt-BR" sz="900" dirty="0">
              <a:solidFill>
                <a:schemeClr val="tx1"/>
              </a:solidFill>
            </a:endParaRPr>
          </a:p>
          <a:p>
            <a:pPr marL="0" indent="0" algn="just"/>
            <a:r>
              <a:rPr lang="pt-BR" sz="900" dirty="0">
                <a:solidFill>
                  <a:schemeClr val="tx1"/>
                </a:solidFill>
              </a:rPr>
              <a:t>KEWATE, N.; RAUT, A.; DUBEKAR, M.; RAUT, Y.; PATIL, A. A Review </a:t>
            </a:r>
            <a:r>
              <a:rPr lang="pt-BR" sz="900" dirty="0" err="1">
                <a:solidFill>
                  <a:schemeClr val="tx1"/>
                </a:solidFill>
              </a:rPr>
              <a:t>on</a:t>
            </a:r>
            <a:r>
              <a:rPr lang="pt-BR" sz="900" dirty="0">
                <a:solidFill>
                  <a:schemeClr val="tx1"/>
                </a:solidFill>
              </a:rPr>
              <a:t> AWS - Cloud </a:t>
            </a:r>
            <a:r>
              <a:rPr lang="pt-BR" sz="900" dirty="0" err="1">
                <a:solidFill>
                  <a:schemeClr val="tx1"/>
                </a:solidFill>
              </a:rPr>
              <a:t>Computing</a:t>
            </a:r>
            <a:r>
              <a:rPr lang="pt-BR" sz="900" dirty="0">
                <a:solidFill>
                  <a:schemeClr val="tx1"/>
                </a:solidFill>
              </a:rPr>
              <a:t> Technology. </a:t>
            </a:r>
            <a:r>
              <a:rPr lang="pt-BR" sz="900" dirty="0" err="1">
                <a:solidFill>
                  <a:schemeClr val="tx1"/>
                </a:solidFill>
              </a:rPr>
              <a:t>International</a:t>
            </a:r>
            <a:r>
              <a:rPr lang="pt-BR" sz="900" dirty="0">
                <a:solidFill>
                  <a:schemeClr val="tx1"/>
                </a:solidFill>
              </a:rPr>
              <a:t> </a:t>
            </a:r>
            <a:r>
              <a:rPr lang="pt-BR" sz="900" dirty="0" err="1">
                <a:solidFill>
                  <a:schemeClr val="tx1"/>
                </a:solidFill>
              </a:rPr>
              <a:t>Journal</a:t>
            </a:r>
            <a:r>
              <a:rPr lang="pt-BR" sz="900" dirty="0">
                <a:solidFill>
                  <a:schemeClr val="tx1"/>
                </a:solidFill>
              </a:rPr>
              <a:t> for </a:t>
            </a:r>
            <a:r>
              <a:rPr lang="pt-BR" sz="900" dirty="0" err="1">
                <a:solidFill>
                  <a:schemeClr val="tx1"/>
                </a:solidFill>
              </a:rPr>
              <a:t>Research</a:t>
            </a:r>
            <a:r>
              <a:rPr lang="pt-BR" sz="900" dirty="0">
                <a:solidFill>
                  <a:schemeClr val="tx1"/>
                </a:solidFill>
              </a:rPr>
              <a:t> in Applied Science &amp; </a:t>
            </a:r>
            <a:r>
              <a:rPr lang="pt-BR" sz="900" dirty="0" err="1">
                <a:solidFill>
                  <a:schemeClr val="tx1"/>
                </a:solidFill>
              </a:rPr>
              <a:t>Engineering</a:t>
            </a:r>
            <a:r>
              <a:rPr lang="pt-BR" sz="900" dirty="0">
                <a:solidFill>
                  <a:schemeClr val="tx1"/>
                </a:solidFill>
              </a:rPr>
              <a:t> Technology (IJRASET), 2022. Disponível em: https://www.ijraset.com/</a:t>
            </a:r>
            <a:r>
              <a:rPr lang="pt-BR" sz="900" dirty="0" err="1">
                <a:solidFill>
                  <a:schemeClr val="tx1"/>
                </a:solidFill>
              </a:rPr>
              <a:t>best-journal</a:t>
            </a:r>
            <a:r>
              <a:rPr lang="pt-BR" sz="900" dirty="0">
                <a:solidFill>
                  <a:schemeClr val="tx1"/>
                </a:solidFill>
              </a:rPr>
              <a:t>/a-review-</a:t>
            </a:r>
            <a:r>
              <a:rPr lang="pt-BR" sz="900" dirty="0" err="1">
                <a:solidFill>
                  <a:schemeClr val="tx1"/>
                </a:solidFill>
              </a:rPr>
              <a:t>on</a:t>
            </a:r>
            <a:r>
              <a:rPr lang="pt-BR" sz="900" dirty="0">
                <a:solidFill>
                  <a:schemeClr val="tx1"/>
                </a:solidFill>
              </a:rPr>
              <a:t>-</a:t>
            </a:r>
            <a:r>
              <a:rPr lang="pt-BR" sz="900" dirty="0" err="1">
                <a:solidFill>
                  <a:schemeClr val="tx1"/>
                </a:solidFill>
              </a:rPr>
              <a:t>aws</a:t>
            </a:r>
            <a:r>
              <a:rPr lang="pt-BR" sz="900" dirty="0">
                <a:solidFill>
                  <a:schemeClr val="tx1"/>
                </a:solidFill>
              </a:rPr>
              <a:t>-cloud-</a:t>
            </a:r>
            <a:r>
              <a:rPr lang="pt-BR" sz="900" dirty="0" err="1">
                <a:solidFill>
                  <a:schemeClr val="tx1"/>
                </a:solidFill>
              </a:rPr>
              <a:t>computing</a:t>
            </a:r>
            <a:r>
              <a:rPr lang="pt-BR" sz="900" dirty="0">
                <a:solidFill>
                  <a:schemeClr val="tx1"/>
                </a:solidFill>
              </a:rPr>
              <a:t>-</a:t>
            </a:r>
            <a:r>
              <a:rPr lang="pt-BR" sz="900" dirty="0" err="1">
                <a:solidFill>
                  <a:schemeClr val="tx1"/>
                </a:solidFill>
              </a:rPr>
              <a:t>technology</a:t>
            </a:r>
            <a:r>
              <a:rPr lang="pt-BR" sz="900" dirty="0">
                <a:solidFill>
                  <a:schemeClr val="tx1"/>
                </a:solidFill>
              </a:rPr>
              <a:t>.</a:t>
            </a:r>
          </a:p>
          <a:p>
            <a:pPr marL="0" indent="0" algn="just"/>
            <a:endParaRPr lang="pt-BR" sz="900" dirty="0">
              <a:solidFill>
                <a:schemeClr val="tx1"/>
              </a:solidFill>
            </a:endParaRPr>
          </a:p>
          <a:p>
            <a:pPr marL="0" indent="0" algn="just"/>
            <a:r>
              <a:rPr lang="pt-BR" sz="900" dirty="0">
                <a:solidFill>
                  <a:schemeClr val="tx1"/>
                </a:solidFill>
              </a:rPr>
              <a:t>RODRIGUES, S. Modelo de Regressão Linear e suas Aplicações. </a:t>
            </a:r>
            <a:r>
              <a:rPr lang="pt-BR" sz="900" dirty="0" err="1">
                <a:solidFill>
                  <a:schemeClr val="tx1"/>
                </a:solidFill>
              </a:rPr>
              <a:t>Covilhã</a:t>
            </a:r>
            <a:r>
              <a:rPr lang="pt-BR" sz="900" dirty="0">
                <a:solidFill>
                  <a:schemeClr val="tx1"/>
                </a:solidFill>
              </a:rPr>
              <a:t>, 2012. Disponível em: https://ubibliorum.ubi.pt/</a:t>
            </a:r>
            <a:r>
              <a:rPr lang="pt-BR" sz="900" dirty="0" err="1">
                <a:solidFill>
                  <a:schemeClr val="tx1"/>
                </a:solidFill>
              </a:rPr>
              <a:t>bitstream</a:t>
            </a:r>
            <a:r>
              <a:rPr lang="pt-BR" sz="900" dirty="0">
                <a:solidFill>
                  <a:schemeClr val="tx1"/>
                </a:solidFill>
              </a:rPr>
              <a:t>/10400.6/1869/1/Tese%20Sandra%20Rodrigues.pdf. Acesso em: 18 ago. 2024.</a:t>
            </a:r>
          </a:p>
          <a:p>
            <a:pPr marL="0" indent="0" algn="just"/>
            <a:endParaRPr lang="pt-BR" sz="900" dirty="0">
              <a:solidFill>
                <a:schemeClr val="tx1"/>
              </a:solidFill>
            </a:endParaRPr>
          </a:p>
          <a:p>
            <a:pPr marL="0" indent="0" algn="just"/>
            <a:r>
              <a:rPr lang="pt-BR" sz="900" dirty="0">
                <a:solidFill>
                  <a:schemeClr val="tx1"/>
                </a:solidFill>
              </a:rPr>
              <a:t>YAMAUTI, M. Regressão Linear Simples nos livros de Estatística para cursos de Administração: um estudo didático. Pontifícia Universidade Católica de São Paulo, 2013. Disponível em: https://repositorio.pucsp.br/</a:t>
            </a:r>
            <a:r>
              <a:rPr lang="pt-BR" sz="900" dirty="0" err="1">
                <a:solidFill>
                  <a:schemeClr val="tx1"/>
                </a:solidFill>
              </a:rPr>
              <a:t>bitstream</a:t>
            </a:r>
            <a:r>
              <a:rPr lang="pt-BR" sz="900" dirty="0">
                <a:solidFill>
                  <a:schemeClr val="tx1"/>
                </a:solidFill>
              </a:rPr>
              <a:t>/</a:t>
            </a:r>
            <a:r>
              <a:rPr lang="pt-BR" sz="900" dirty="0" err="1">
                <a:solidFill>
                  <a:schemeClr val="tx1"/>
                </a:solidFill>
              </a:rPr>
              <a:t>handle</a:t>
            </a:r>
            <a:r>
              <a:rPr lang="pt-BR" sz="900" dirty="0">
                <a:solidFill>
                  <a:schemeClr val="tx1"/>
                </a:solidFill>
              </a:rPr>
              <a:t>/10958/1/Marcelo%20Massahiti%20Yamauti.pdf.</a:t>
            </a:r>
          </a:p>
          <a:p>
            <a:pPr marL="0" indent="0" algn="just"/>
            <a:endParaRPr lang="pt-BR" sz="1100" dirty="0">
              <a:solidFill>
                <a:srgbClr val="FF0000"/>
              </a:solidFill>
            </a:endParaRPr>
          </a:p>
        </p:txBody>
      </p:sp>
    </p:spTree>
    <p:extLst>
      <p:ext uri="{BB962C8B-B14F-4D97-AF65-F5344CB8AC3E}">
        <p14:creationId xmlns:p14="http://schemas.microsoft.com/office/powerpoint/2010/main" val="3980128103"/>
      </p:ext>
    </p:extLst>
  </p:cSld>
  <p:clrMapOvr>
    <a:masterClrMapping/>
  </p:clrMapOvr>
  <p:extLst>
    <p:ext uri="{6950BFC3-D8DA-4A85-94F7-54DA5524770B}">
      <p188:commentRel xmlns:p188="http://schemas.microsoft.com/office/powerpoint/2018/8/main" r:id="rId3"/>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2776728" y="2047234"/>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AGRADECIMENTOS</a:t>
            </a:r>
            <a:endParaRPr sz="2800" dirty="0"/>
          </a:p>
        </p:txBody>
      </p:sp>
      <p:cxnSp>
        <p:nvCxnSpPr>
          <p:cNvPr id="236" name="Google Shape;236;p36"/>
          <p:cNvCxnSpPr/>
          <p:nvPr/>
        </p:nvCxnSpPr>
        <p:spPr>
          <a:xfrm>
            <a:off x="3938305" y="2657215"/>
            <a:ext cx="15471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82003726"/>
      </p:ext>
    </p:extLst>
  </p:cSld>
  <p:clrMapOvr>
    <a:masterClrMapping/>
  </p:clrMapOvr>
  <p:extLst>
    <p:ext uri="{6950BFC3-D8DA-4A85-94F7-54DA5524770B}">
      <p188:commentRel xmlns:p188="http://schemas.microsoft.com/office/powerpoint/2018/8/main" r:id="rId3"/>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1168950" y="3565882"/>
            <a:ext cx="68061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pt-BR" dirty="0"/>
              <a:t>ALAN TURING</a:t>
            </a:r>
            <a:endParaRPr dirty="0"/>
          </a:p>
        </p:txBody>
      </p:sp>
      <p:sp>
        <p:nvSpPr>
          <p:cNvPr id="279" name="Google Shape;279;p39"/>
          <p:cNvSpPr txBox="1">
            <a:spLocks noGrp="1"/>
          </p:cNvSpPr>
          <p:nvPr>
            <p:ph type="subTitle" idx="1"/>
          </p:nvPr>
        </p:nvSpPr>
        <p:spPr>
          <a:xfrm>
            <a:off x="1170300" y="1217618"/>
            <a:ext cx="6803400" cy="204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“Eu acredito que, às vezes são as pessoas que ninguém espera nada, que fazem as coisas que ninguém consegue imaginar”.</a:t>
            </a:r>
            <a:endParaRPr dirty="0"/>
          </a:p>
        </p:txBody>
      </p:sp>
      <p:cxnSp>
        <p:nvCxnSpPr>
          <p:cNvPr id="280" name="Google Shape;280;p39"/>
          <p:cNvCxnSpPr/>
          <p:nvPr/>
        </p:nvCxnSpPr>
        <p:spPr>
          <a:xfrm>
            <a:off x="1170300" y="3416925"/>
            <a:ext cx="6849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228600" y="2059426"/>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MOTIVAÇÃO</a:t>
            </a:r>
            <a:endParaRPr sz="2800" dirty="0"/>
          </a:p>
        </p:txBody>
      </p:sp>
      <p:cxnSp>
        <p:nvCxnSpPr>
          <p:cNvPr id="236" name="Google Shape;236;p36"/>
          <p:cNvCxnSpPr/>
          <p:nvPr/>
        </p:nvCxnSpPr>
        <p:spPr>
          <a:xfrm>
            <a:off x="1341409" y="2669407"/>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EAB07600-EAB9-9C3D-2F60-23EB4FEFC330}"/>
              </a:ext>
            </a:extLst>
          </p:cNvPr>
          <p:cNvSpPr txBox="1">
            <a:spLocks noGrp="1"/>
          </p:cNvSpPr>
          <p:nvPr>
            <p:ph type="subTitle" idx="1"/>
          </p:nvPr>
        </p:nvSpPr>
        <p:spPr>
          <a:xfrm>
            <a:off x="3994809" y="340664"/>
            <a:ext cx="4521368" cy="443751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Demonstrar a importância de Análise de Dados e Modelos Preditivos para o mercado de varejo brasileiro, especialmente no e-commerce, oferecendo soluções para que empresas se tornem mais "Data </a:t>
            </a:r>
            <a:r>
              <a:rPr lang="pt-BR" dirty="0" err="1"/>
              <a:t>Driven</a:t>
            </a:r>
            <a:r>
              <a:rPr lang="pt-BR" dirty="0"/>
              <a:t>" em resposta aos impactos da COVID-19.</a:t>
            </a:r>
          </a:p>
        </p:txBody>
      </p:sp>
    </p:spTree>
  </p:cSld>
  <p:clrMapOvr>
    <a:masterClrMapping/>
  </p:clrMapOvr>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3"/>
          <p:cNvSpPr txBox="1">
            <a:spLocks noGrp="1"/>
          </p:cNvSpPr>
          <p:nvPr>
            <p:ph type="title" idx="8"/>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OBJETIVOS</a:t>
            </a:r>
            <a:endParaRPr sz="2800" dirty="0"/>
          </a:p>
        </p:txBody>
      </p:sp>
      <p:sp>
        <p:nvSpPr>
          <p:cNvPr id="361" name="Google Shape;361;p43"/>
          <p:cNvSpPr txBox="1">
            <a:spLocks noGrp="1"/>
          </p:cNvSpPr>
          <p:nvPr>
            <p:ph type="title"/>
          </p:nvPr>
        </p:nvSpPr>
        <p:spPr>
          <a:xfrm>
            <a:off x="2747186" y="2918881"/>
            <a:ext cx="1853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E-commerce</a:t>
            </a:r>
            <a:endParaRPr sz="1600" dirty="0"/>
          </a:p>
        </p:txBody>
      </p:sp>
      <p:sp>
        <p:nvSpPr>
          <p:cNvPr id="363" name="Google Shape;363;p43"/>
          <p:cNvSpPr txBox="1">
            <a:spLocks noGrp="1"/>
          </p:cNvSpPr>
          <p:nvPr>
            <p:ph type="title" idx="2"/>
          </p:nvPr>
        </p:nvSpPr>
        <p:spPr>
          <a:xfrm>
            <a:off x="4707234" y="2918881"/>
            <a:ext cx="1853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Algoritmo</a:t>
            </a:r>
            <a:endParaRPr sz="1600" dirty="0"/>
          </a:p>
        </p:txBody>
      </p:sp>
      <p:sp>
        <p:nvSpPr>
          <p:cNvPr id="365" name="Google Shape;365;p43"/>
          <p:cNvSpPr txBox="1">
            <a:spLocks noGrp="1"/>
          </p:cNvSpPr>
          <p:nvPr>
            <p:ph type="title" idx="4"/>
          </p:nvPr>
        </p:nvSpPr>
        <p:spPr>
          <a:xfrm>
            <a:off x="788713" y="2918887"/>
            <a:ext cx="18516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Banco de Dados</a:t>
            </a:r>
            <a:endParaRPr sz="1600" dirty="0"/>
          </a:p>
        </p:txBody>
      </p:sp>
      <p:sp>
        <p:nvSpPr>
          <p:cNvPr id="367" name="Google Shape;367;p43"/>
          <p:cNvSpPr txBox="1">
            <a:spLocks noGrp="1"/>
          </p:cNvSpPr>
          <p:nvPr>
            <p:ph type="title" idx="6"/>
          </p:nvPr>
        </p:nvSpPr>
        <p:spPr>
          <a:xfrm>
            <a:off x="6667282" y="2918887"/>
            <a:ext cx="1853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Dashboard</a:t>
            </a:r>
            <a:endParaRPr sz="1600" dirty="0"/>
          </a:p>
        </p:txBody>
      </p:sp>
      <p:grpSp>
        <p:nvGrpSpPr>
          <p:cNvPr id="2" name="Google Shape;10783;p80">
            <a:extLst>
              <a:ext uri="{FF2B5EF4-FFF2-40B4-BE49-F238E27FC236}">
                <a16:creationId xmlns:a16="http://schemas.microsoft.com/office/drawing/2014/main" id="{F7CA9A75-59A7-53AD-D555-AD84CB7A04C0}"/>
              </a:ext>
            </a:extLst>
          </p:cNvPr>
          <p:cNvGrpSpPr/>
          <p:nvPr/>
        </p:nvGrpSpPr>
        <p:grpSpPr>
          <a:xfrm>
            <a:off x="1508549" y="2274871"/>
            <a:ext cx="420796" cy="457197"/>
            <a:chOff x="-3852025" y="2764950"/>
            <a:chExt cx="291450" cy="293000"/>
          </a:xfrm>
          <a:solidFill>
            <a:schemeClr val="bg2"/>
          </a:solidFill>
        </p:grpSpPr>
        <p:sp>
          <p:nvSpPr>
            <p:cNvPr id="3" name="Google Shape;10784;p80">
              <a:extLst>
                <a:ext uri="{FF2B5EF4-FFF2-40B4-BE49-F238E27FC236}">
                  <a16:creationId xmlns:a16="http://schemas.microsoft.com/office/drawing/2014/main" id="{330177AB-A178-549C-12B2-E74397CF4780}"/>
                </a:ext>
              </a:extLst>
            </p:cNvPr>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10785;p80">
              <a:extLst>
                <a:ext uri="{FF2B5EF4-FFF2-40B4-BE49-F238E27FC236}">
                  <a16:creationId xmlns:a16="http://schemas.microsoft.com/office/drawing/2014/main" id="{0AB46803-5856-F9A5-C238-0C158CBFC014}"/>
                </a:ext>
              </a:extLst>
            </p:cNvPr>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10166;p78">
            <a:extLst>
              <a:ext uri="{FF2B5EF4-FFF2-40B4-BE49-F238E27FC236}">
                <a16:creationId xmlns:a16="http://schemas.microsoft.com/office/drawing/2014/main" id="{FC375CE7-5503-A637-D66E-5FE5A628413C}"/>
              </a:ext>
            </a:extLst>
          </p:cNvPr>
          <p:cNvSpPr/>
          <p:nvPr/>
        </p:nvSpPr>
        <p:spPr>
          <a:xfrm>
            <a:off x="3463638" y="2281588"/>
            <a:ext cx="420796" cy="457198"/>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0763;p80">
            <a:extLst>
              <a:ext uri="{FF2B5EF4-FFF2-40B4-BE49-F238E27FC236}">
                <a16:creationId xmlns:a16="http://schemas.microsoft.com/office/drawing/2014/main" id="{71CAEA2B-3C91-CB28-C902-68F8AB543BAA}"/>
              </a:ext>
            </a:extLst>
          </p:cNvPr>
          <p:cNvGrpSpPr/>
          <p:nvPr/>
        </p:nvGrpSpPr>
        <p:grpSpPr>
          <a:xfrm>
            <a:off x="7349712" y="2281588"/>
            <a:ext cx="488840" cy="457199"/>
            <a:chOff x="-1333200" y="2770450"/>
            <a:chExt cx="291450" cy="292225"/>
          </a:xfrm>
          <a:solidFill>
            <a:schemeClr val="bg2"/>
          </a:solidFill>
        </p:grpSpPr>
        <p:sp>
          <p:nvSpPr>
            <p:cNvPr id="19" name="Google Shape;10764;p80">
              <a:extLst>
                <a:ext uri="{FF2B5EF4-FFF2-40B4-BE49-F238E27FC236}">
                  <a16:creationId xmlns:a16="http://schemas.microsoft.com/office/drawing/2014/main" id="{DEB30069-F4CA-CC91-3067-564827847765}"/>
                </a:ext>
              </a:extLst>
            </p:cNvPr>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765;p80">
              <a:extLst>
                <a:ext uri="{FF2B5EF4-FFF2-40B4-BE49-F238E27FC236}">
                  <a16:creationId xmlns:a16="http://schemas.microsoft.com/office/drawing/2014/main" id="{090CA502-E29B-C6D7-496B-5FACB518AF66}"/>
                </a:ext>
              </a:extLst>
            </p:cNvPr>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9394;p76">
            <a:extLst>
              <a:ext uri="{FF2B5EF4-FFF2-40B4-BE49-F238E27FC236}">
                <a16:creationId xmlns:a16="http://schemas.microsoft.com/office/drawing/2014/main" id="{E1FAEF9F-AAE1-DC74-C42D-3C835DCC0528}"/>
              </a:ext>
            </a:extLst>
          </p:cNvPr>
          <p:cNvSpPr/>
          <p:nvPr/>
        </p:nvSpPr>
        <p:spPr>
          <a:xfrm>
            <a:off x="5418352" y="2274871"/>
            <a:ext cx="420796" cy="45719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36;p36">
            <a:extLst>
              <a:ext uri="{FF2B5EF4-FFF2-40B4-BE49-F238E27FC236}">
                <a16:creationId xmlns:a16="http://schemas.microsoft.com/office/drawing/2014/main" id="{9B9C9B86-DE87-EEB4-A5DD-307392579E21}"/>
              </a:ext>
            </a:extLst>
          </p:cNvPr>
          <p:cNvCxnSpPr/>
          <p:nvPr/>
        </p:nvCxnSpPr>
        <p:spPr>
          <a:xfrm>
            <a:off x="3805042" y="996700"/>
            <a:ext cx="15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228600" y="2059426"/>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DESENVOLVIMENTO</a:t>
            </a:r>
            <a:endParaRPr sz="2800" dirty="0"/>
          </a:p>
        </p:txBody>
      </p:sp>
      <p:cxnSp>
        <p:nvCxnSpPr>
          <p:cNvPr id="236" name="Google Shape;236;p36"/>
          <p:cNvCxnSpPr/>
          <p:nvPr/>
        </p:nvCxnSpPr>
        <p:spPr>
          <a:xfrm>
            <a:off x="1341409" y="2669407"/>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EAB07600-EAB9-9C3D-2F60-23EB4FEFC330}"/>
              </a:ext>
            </a:extLst>
          </p:cNvPr>
          <p:cNvSpPr txBox="1">
            <a:spLocks noGrp="1"/>
          </p:cNvSpPr>
          <p:nvPr>
            <p:ph type="subTitle" idx="1"/>
          </p:nvPr>
        </p:nvSpPr>
        <p:spPr>
          <a:xfrm>
            <a:off x="4098300" y="992336"/>
            <a:ext cx="4521368" cy="302547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Apresentar as soluções, tecnologias, softwares e serviços utilizados durante todo o desenvolvimento do projeto.</a:t>
            </a:r>
            <a:endParaRPr dirty="0"/>
          </a:p>
        </p:txBody>
      </p:sp>
    </p:spTree>
    <p:extLst>
      <p:ext uri="{BB962C8B-B14F-4D97-AF65-F5344CB8AC3E}">
        <p14:creationId xmlns:p14="http://schemas.microsoft.com/office/powerpoint/2010/main" val="2667535803"/>
      </p:ext>
    </p:extLst>
  </p:cSld>
  <p:clrMapOvr>
    <a:masterClrMapping/>
  </p:clrMapOvr>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4572000" y="2454003"/>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Banco de Dados</a:t>
            </a:r>
            <a:endParaRPr sz="2800" dirty="0"/>
          </a:p>
        </p:txBody>
      </p:sp>
      <p:sp>
        <p:nvSpPr>
          <p:cNvPr id="234" name="Google Shape;234;p36"/>
          <p:cNvSpPr txBox="1">
            <a:spLocks noGrp="1"/>
          </p:cNvSpPr>
          <p:nvPr>
            <p:ph type="title" idx="2"/>
          </p:nvPr>
        </p:nvSpPr>
        <p:spPr>
          <a:xfrm>
            <a:off x="6049650" y="1409372"/>
            <a:ext cx="914400" cy="7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1.</a:t>
            </a:r>
            <a:endParaRPr sz="6000" dirty="0"/>
          </a:p>
        </p:txBody>
      </p:sp>
      <p:cxnSp>
        <p:nvCxnSpPr>
          <p:cNvPr id="236" name="Google Shape;236;p36"/>
          <p:cNvCxnSpPr/>
          <p:nvPr/>
        </p:nvCxnSpPr>
        <p:spPr>
          <a:xfrm>
            <a:off x="5733300" y="2281480"/>
            <a:ext cx="15471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403003477"/>
      </p:ext>
    </p:extLst>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7" name="Google Shape;307;p41"/>
          <p:cNvSpPr txBox="1"/>
          <p:nvPr/>
        </p:nvSpPr>
        <p:spPr>
          <a:xfrm>
            <a:off x="1268506" y="936043"/>
            <a:ext cx="6606988"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dk2"/>
                </a:solidFill>
                <a:latin typeface="DM Sans"/>
                <a:ea typeface="DM Sans"/>
                <a:cs typeface="DM Sans"/>
                <a:sym typeface="DM Sans"/>
              </a:rPr>
              <a:t>MODELO ENTIDADE - RELACIONAMENTO</a:t>
            </a:r>
            <a:endParaRPr sz="2200" b="1" dirty="0">
              <a:solidFill>
                <a:schemeClr val="dk2"/>
              </a:solidFill>
              <a:latin typeface="DM Sans"/>
              <a:ea typeface="DM Sans"/>
              <a:cs typeface="DM Sans"/>
              <a:sym typeface="DM Sans"/>
            </a:endParaRPr>
          </a:p>
        </p:txBody>
      </p:sp>
      <p:sp>
        <p:nvSpPr>
          <p:cNvPr id="309" name="Google Shape;309;p41"/>
          <p:cNvSpPr txBox="1"/>
          <p:nvPr/>
        </p:nvSpPr>
        <p:spPr>
          <a:xfrm>
            <a:off x="268905" y="2431893"/>
            <a:ext cx="2764292"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2"/>
                </a:solidFill>
                <a:latin typeface="DM Sans"/>
                <a:ea typeface="DM Sans"/>
                <a:cs typeface="DM Sans"/>
                <a:sym typeface="DM Sans"/>
              </a:rPr>
              <a:t>Modelo Conceitual</a:t>
            </a:r>
            <a:endParaRPr sz="2000" b="1" dirty="0">
              <a:solidFill>
                <a:schemeClr val="dk2"/>
              </a:solidFill>
              <a:latin typeface="DM Sans"/>
              <a:ea typeface="DM Sans"/>
              <a:cs typeface="DM Sans"/>
              <a:sym typeface="DM Sans"/>
            </a:endParaRPr>
          </a:p>
        </p:txBody>
      </p:sp>
      <p:sp>
        <p:nvSpPr>
          <p:cNvPr id="310" name="Google Shape;310;p41"/>
          <p:cNvSpPr txBox="1"/>
          <p:nvPr/>
        </p:nvSpPr>
        <p:spPr>
          <a:xfrm>
            <a:off x="697996" y="2789915"/>
            <a:ext cx="1791300" cy="68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latin typeface="Catamaran"/>
                <a:ea typeface="Catamaran"/>
                <a:cs typeface="Catamaran"/>
                <a:sym typeface="Catamaran"/>
              </a:rPr>
              <a:t>Software: </a:t>
            </a:r>
            <a:r>
              <a:rPr lang="en" dirty="0">
                <a:solidFill>
                  <a:schemeClr val="dk2"/>
                </a:solidFill>
                <a:latin typeface="Catamaran"/>
                <a:ea typeface="Catamaran"/>
                <a:cs typeface="Catamaran"/>
                <a:sym typeface="Catamaran"/>
              </a:rPr>
              <a:t>BR Modelo</a:t>
            </a:r>
          </a:p>
        </p:txBody>
      </p:sp>
      <p:sp>
        <p:nvSpPr>
          <p:cNvPr id="311" name="Google Shape;311;p41"/>
          <p:cNvSpPr txBox="1"/>
          <p:nvPr/>
        </p:nvSpPr>
        <p:spPr>
          <a:xfrm>
            <a:off x="3246685" y="2432082"/>
            <a:ext cx="2545976"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2"/>
                </a:solidFill>
                <a:latin typeface="DM Sans"/>
                <a:ea typeface="DM Sans"/>
                <a:cs typeface="DM Sans"/>
                <a:sym typeface="DM Sans"/>
              </a:rPr>
              <a:t>Modelo Lógico</a:t>
            </a:r>
            <a:endParaRPr sz="2000" b="1" dirty="0">
              <a:solidFill>
                <a:schemeClr val="dk2"/>
              </a:solidFill>
              <a:latin typeface="DM Sans"/>
              <a:ea typeface="DM Sans"/>
              <a:cs typeface="DM Sans"/>
              <a:sym typeface="DM Sans"/>
            </a:endParaRPr>
          </a:p>
        </p:txBody>
      </p:sp>
      <p:sp>
        <p:nvSpPr>
          <p:cNvPr id="312" name="Google Shape;312;p41"/>
          <p:cNvSpPr txBox="1"/>
          <p:nvPr/>
        </p:nvSpPr>
        <p:spPr>
          <a:xfrm>
            <a:off x="3644068" y="2789913"/>
            <a:ext cx="1791300" cy="68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latin typeface="Catamaran"/>
                <a:ea typeface="Catamaran"/>
                <a:cs typeface="Catamaran"/>
                <a:sym typeface="Catamaran"/>
              </a:rPr>
              <a:t>Software: </a:t>
            </a:r>
            <a:r>
              <a:rPr lang="en" dirty="0">
                <a:solidFill>
                  <a:schemeClr val="dk2"/>
                </a:solidFill>
                <a:latin typeface="Catamaran"/>
                <a:ea typeface="Catamaran"/>
                <a:cs typeface="Catamaran"/>
                <a:sym typeface="Catamaran"/>
              </a:rPr>
              <a:t>BR Modelo</a:t>
            </a:r>
          </a:p>
        </p:txBody>
      </p:sp>
      <p:sp>
        <p:nvSpPr>
          <p:cNvPr id="313" name="Google Shape;313;p41"/>
          <p:cNvSpPr txBox="1"/>
          <p:nvPr/>
        </p:nvSpPr>
        <p:spPr>
          <a:xfrm>
            <a:off x="6110804" y="2432082"/>
            <a:ext cx="2545976"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2"/>
                </a:solidFill>
                <a:latin typeface="DM Sans"/>
                <a:ea typeface="DM Sans"/>
                <a:cs typeface="DM Sans"/>
                <a:sym typeface="DM Sans"/>
              </a:rPr>
              <a:t>Modelo Físico</a:t>
            </a:r>
            <a:endParaRPr sz="2000" b="1" dirty="0">
              <a:solidFill>
                <a:schemeClr val="dk2"/>
              </a:solidFill>
              <a:latin typeface="DM Sans"/>
              <a:ea typeface="DM Sans"/>
              <a:cs typeface="DM Sans"/>
              <a:sym typeface="DM Sans"/>
            </a:endParaRPr>
          </a:p>
        </p:txBody>
      </p:sp>
      <p:sp>
        <p:nvSpPr>
          <p:cNvPr id="314" name="Google Shape;314;p41"/>
          <p:cNvSpPr txBox="1"/>
          <p:nvPr/>
        </p:nvSpPr>
        <p:spPr>
          <a:xfrm>
            <a:off x="6621768" y="2789915"/>
            <a:ext cx="1791300" cy="68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latin typeface="Catamaran"/>
                <a:ea typeface="Catamaran"/>
                <a:cs typeface="Catamaran"/>
                <a:sym typeface="Catamaran"/>
              </a:rPr>
              <a:t>Software: </a:t>
            </a:r>
            <a:r>
              <a:rPr lang="en" dirty="0">
                <a:solidFill>
                  <a:schemeClr val="dk2"/>
                </a:solidFill>
                <a:latin typeface="Catamaran"/>
                <a:ea typeface="Catamaran"/>
                <a:cs typeface="Catamaran"/>
                <a:sym typeface="Catamaran"/>
              </a:rPr>
              <a:t>SQL Power Architect</a:t>
            </a:r>
            <a:endParaRPr dirty="0">
              <a:solidFill>
                <a:schemeClr val="dk2"/>
              </a:solidFill>
              <a:latin typeface="Catamaran"/>
              <a:ea typeface="Catamaran"/>
              <a:cs typeface="Catamaran"/>
              <a:sym typeface="Catamaran"/>
            </a:endParaRPr>
          </a:p>
        </p:txBody>
      </p:sp>
      <p:sp>
        <p:nvSpPr>
          <p:cNvPr id="318" name="Google Shape;318;p41"/>
          <p:cNvSpPr txBox="1"/>
          <p:nvPr/>
        </p:nvSpPr>
        <p:spPr>
          <a:xfrm>
            <a:off x="1196051" y="1896882"/>
            <a:ext cx="8229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363636"/>
                </a:solidFill>
                <a:latin typeface="DM Sans"/>
                <a:ea typeface="DM Sans"/>
                <a:cs typeface="DM Sans"/>
                <a:sym typeface="DM Sans"/>
              </a:rPr>
              <a:t>1.</a:t>
            </a:r>
            <a:endParaRPr sz="2500">
              <a:solidFill>
                <a:srgbClr val="363636"/>
              </a:solidFill>
              <a:latin typeface="DM Sans"/>
              <a:ea typeface="DM Sans"/>
              <a:cs typeface="DM Sans"/>
              <a:sym typeface="DM Sans"/>
            </a:endParaRPr>
          </a:p>
        </p:txBody>
      </p:sp>
      <p:sp>
        <p:nvSpPr>
          <p:cNvPr id="319" name="Google Shape;319;p41"/>
          <p:cNvSpPr txBox="1"/>
          <p:nvPr/>
        </p:nvSpPr>
        <p:spPr>
          <a:xfrm>
            <a:off x="4157937" y="1896882"/>
            <a:ext cx="8229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rgbClr val="363636"/>
                </a:solidFill>
                <a:latin typeface="DM Sans"/>
                <a:ea typeface="DM Sans"/>
                <a:cs typeface="DM Sans"/>
                <a:sym typeface="DM Sans"/>
              </a:rPr>
              <a:t>2.</a:t>
            </a:r>
            <a:endParaRPr sz="2500" dirty="0">
              <a:solidFill>
                <a:srgbClr val="363636"/>
              </a:solidFill>
              <a:latin typeface="DM Sans"/>
              <a:ea typeface="DM Sans"/>
              <a:cs typeface="DM Sans"/>
              <a:sym typeface="DM Sans"/>
            </a:endParaRPr>
          </a:p>
        </p:txBody>
      </p:sp>
      <p:sp>
        <p:nvSpPr>
          <p:cNvPr id="320" name="Google Shape;320;p41"/>
          <p:cNvSpPr txBox="1"/>
          <p:nvPr/>
        </p:nvSpPr>
        <p:spPr>
          <a:xfrm>
            <a:off x="7151833" y="1896882"/>
            <a:ext cx="8229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363636"/>
                </a:solidFill>
                <a:latin typeface="DM Sans"/>
                <a:ea typeface="DM Sans"/>
                <a:cs typeface="DM Sans"/>
                <a:sym typeface="DM Sans"/>
              </a:rPr>
              <a:t>3.</a:t>
            </a:r>
            <a:endParaRPr sz="2500">
              <a:solidFill>
                <a:srgbClr val="363636"/>
              </a:solidFill>
              <a:latin typeface="DM Sans"/>
              <a:ea typeface="DM Sans"/>
              <a:cs typeface="DM Sans"/>
              <a:sym typeface="DM Sans"/>
            </a:endParaRPr>
          </a:p>
        </p:txBody>
      </p:sp>
      <p:sp>
        <p:nvSpPr>
          <p:cNvPr id="321" name="Google Shape;321;p41"/>
          <p:cNvSpPr txBox="1"/>
          <p:nvPr/>
        </p:nvSpPr>
        <p:spPr>
          <a:xfrm>
            <a:off x="1041530" y="3755830"/>
            <a:ext cx="7000193"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dk2"/>
                </a:solidFill>
                <a:latin typeface="DM Sans"/>
                <a:ea typeface="DM Sans"/>
                <a:cs typeface="DM Sans"/>
                <a:sym typeface="DM Sans"/>
              </a:rPr>
              <a:t>SGBD PostgreSQL</a:t>
            </a:r>
            <a:endParaRPr sz="2200" b="1" dirty="0">
              <a:solidFill>
                <a:schemeClr val="dk2"/>
              </a:solidFill>
              <a:latin typeface="DM Sans"/>
              <a:ea typeface="DM Sans"/>
              <a:cs typeface="DM Sans"/>
              <a:sym typeface="DM Sans"/>
            </a:endParaRPr>
          </a:p>
        </p:txBody>
      </p:sp>
      <p:cxnSp>
        <p:nvCxnSpPr>
          <p:cNvPr id="322" name="Google Shape;322;p41"/>
          <p:cNvCxnSpPr>
            <a:cxnSpLocks/>
            <a:endCxn id="318" idx="0"/>
          </p:cNvCxnSpPr>
          <p:nvPr/>
        </p:nvCxnSpPr>
        <p:spPr>
          <a:xfrm rot="5400000">
            <a:off x="2910786" y="238269"/>
            <a:ext cx="355200" cy="2961900"/>
          </a:xfrm>
          <a:prstGeom prst="bentConnector3">
            <a:avLst>
              <a:gd name="adj1" fmla="val 50009"/>
            </a:avLst>
          </a:prstGeom>
          <a:noFill/>
          <a:ln w="9525" cap="flat" cmpd="sng">
            <a:solidFill>
              <a:schemeClr val="dk1"/>
            </a:solidFill>
            <a:prstDash val="solid"/>
            <a:round/>
            <a:headEnd type="none" w="med" len="med"/>
            <a:tailEnd type="diamond" w="med" len="med"/>
          </a:ln>
        </p:spPr>
      </p:cxnSp>
      <p:cxnSp>
        <p:nvCxnSpPr>
          <p:cNvPr id="323" name="Google Shape;323;p41"/>
          <p:cNvCxnSpPr>
            <a:cxnSpLocks/>
            <a:endCxn id="319" idx="0"/>
          </p:cNvCxnSpPr>
          <p:nvPr/>
        </p:nvCxnSpPr>
        <p:spPr>
          <a:xfrm rot="-5400000" flipH="1">
            <a:off x="4392036" y="1718919"/>
            <a:ext cx="355200" cy="600"/>
          </a:xfrm>
          <a:prstGeom prst="bentConnector3">
            <a:avLst>
              <a:gd name="adj1" fmla="val 50009"/>
            </a:avLst>
          </a:prstGeom>
          <a:noFill/>
          <a:ln w="9525" cap="flat" cmpd="sng">
            <a:solidFill>
              <a:schemeClr val="dk1"/>
            </a:solidFill>
            <a:prstDash val="solid"/>
            <a:round/>
            <a:headEnd type="none" w="med" len="med"/>
            <a:tailEnd type="diamond" w="med" len="med"/>
          </a:ln>
        </p:spPr>
      </p:cxnSp>
      <p:cxnSp>
        <p:nvCxnSpPr>
          <p:cNvPr id="324" name="Google Shape;324;p41"/>
          <p:cNvCxnSpPr>
            <a:cxnSpLocks/>
            <a:endCxn id="320" idx="0"/>
          </p:cNvCxnSpPr>
          <p:nvPr/>
        </p:nvCxnSpPr>
        <p:spPr>
          <a:xfrm rot="-5400000" flipH="1">
            <a:off x="5888736" y="222219"/>
            <a:ext cx="355200" cy="2994000"/>
          </a:xfrm>
          <a:prstGeom prst="bentConnector3">
            <a:avLst>
              <a:gd name="adj1" fmla="val 50009"/>
            </a:avLst>
          </a:prstGeom>
          <a:noFill/>
          <a:ln w="9525" cap="flat" cmpd="sng">
            <a:solidFill>
              <a:schemeClr val="dk1"/>
            </a:solidFill>
            <a:prstDash val="solid"/>
            <a:round/>
            <a:headEnd type="none" w="med" len="med"/>
            <a:tailEnd type="diamond" w="med" len="med"/>
          </a:ln>
        </p:spPr>
      </p:cxnSp>
      <p:cxnSp>
        <p:nvCxnSpPr>
          <p:cNvPr id="325" name="Google Shape;325;p41"/>
          <p:cNvCxnSpPr>
            <a:cxnSpLocks/>
            <a:stCxn id="310" idx="2"/>
            <a:endCxn id="321" idx="0"/>
          </p:cNvCxnSpPr>
          <p:nvPr/>
        </p:nvCxnSpPr>
        <p:spPr>
          <a:xfrm rot="16200000" flipH="1">
            <a:off x="2926679" y="2140881"/>
            <a:ext cx="281915" cy="2947981"/>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326" name="Google Shape;326;p41"/>
          <p:cNvCxnSpPr>
            <a:cxnSpLocks/>
            <a:stCxn id="312" idx="2"/>
            <a:endCxn id="321" idx="0"/>
          </p:cNvCxnSpPr>
          <p:nvPr/>
        </p:nvCxnSpPr>
        <p:spPr>
          <a:xfrm rot="16200000" flipH="1">
            <a:off x="4399714" y="3613916"/>
            <a:ext cx="281917" cy="1909"/>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327" name="Google Shape;327;p41"/>
          <p:cNvCxnSpPr>
            <a:cxnSpLocks/>
            <a:stCxn id="314" idx="2"/>
            <a:endCxn id="321" idx="0"/>
          </p:cNvCxnSpPr>
          <p:nvPr/>
        </p:nvCxnSpPr>
        <p:spPr>
          <a:xfrm rot="5400000">
            <a:off x="5888566" y="2126977"/>
            <a:ext cx="281915" cy="2975791"/>
          </a:xfrm>
          <a:prstGeom prst="bentConnector3">
            <a:avLst>
              <a:gd name="adj1" fmla="val 50000"/>
            </a:avLst>
          </a:prstGeom>
          <a:noFill/>
          <a:ln w="9525" cap="flat" cmpd="sng">
            <a:solidFill>
              <a:schemeClr val="dk1"/>
            </a:solidFill>
            <a:prstDash val="solid"/>
            <a:round/>
            <a:headEnd type="none" w="med" len="med"/>
            <a:tailEnd type="diamond" w="med" len="med"/>
          </a:ln>
        </p:spPr>
      </p:cxnSp>
      <p:sp>
        <p:nvSpPr>
          <p:cNvPr id="8" name="Google Shape;312;p41">
            <a:extLst>
              <a:ext uri="{FF2B5EF4-FFF2-40B4-BE49-F238E27FC236}">
                <a16:creationId xmlns:a16="http://schemas.microsoft.com/office/drawing/2014/main" id="{7B930244-7599-A087-B4B0-4537F82E8E15}"/>
              </a:ext>
            </a:extLst>
          </p:cNvPr>
          <p:cNvSpPr txBox="1"/>
          <p:nvPr/>
        </p:nvSpPr>
        <p:spPr>
          <a:xfrm>
            <a:off x="2586240" y="4111030"/>
            <a:ext cx="3972600" cy="68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latin typeface="Catamaran"/>
                <a:ea typeface="Catamaran"/>
                <a:cs typeface="Catamaran"/>
                <a:sym typeface="Catamaran"/>
              </a:rPr>
              <a:t>Serviço: </a:t>
            </a:r>
            <a:r>
              <a:rPr lang="en" dirty="0">
                <a:solidFill>
                  <a:schemeClr val="dk2"/>
                </a:solidFill>
                <a:latin typeface="Catamaran"/>
                <a:ea typeface="Catamaran"/>
                <a:cs typeface="Catamaran"/>
                <a:sym typeface="Catamaran"/>
              </a:rPr>
              <a:t>Relational Database Service, da AWS.</a:t>
            </a:r>
          </a:p>
        </p:txBody>
      </p:sp>
    </p:spTree>
    <p:extLst>
      <p:ext uri="{BB962C8B-B14F-4D97-AF65-F5344CB8AC3E}">
        <p14:creationId xmlns:p14="http://schemas.microsoft.com/office/powerpoint/2010/main" val="2893905284"/>
      </p:ext>
    </p:extLst>
  </p:cSld>
  <p:clrMapOvr>
    <a:masterClrMapping/>
  </p:clrMapOvr>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2637150" y="454833"/>
            <a:ext cx="3869700" cy="731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2400" dirty="0"/>
              <a:t>Carregamento dos Dados</a:t>
            </a:r>
            <a:endParaRPr sz="2400" dirty="0"/>
          </a:p>
        </p:txBody>
      </p:sp>
      <p:cxnSp>
        <p:nvCxnSpPr>
          <p:cNvPr id="236" name="Google Shape;236;p36"/>
          <p:cNvCxnSpPr/>
          <p:nvPr/>
        </p:nvCxnSpPr>
        <p:spPr>
          <a:xfrm>
            <a:off x="3734172" y="1088397"/>
            <a:ext cx="1547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243;p37">
            <a:extLst>
              <a:ext uri="{FF2B5EF4-FFF2-40B4-BE49-F238E27FC236}">
                <a16:creationId xmlns:a16="http://schemas.microsoft.com/office/drawing/2014/main" id="{08C22C45-2727-64C9-DE06-2572BB212E1B}"/>
              </a:ext>
            </a:extLst>
          </p:cNvPr>
          <p:cNvSpPr txBox="1">
            <a:spLocks noGrp="1"/>
          </p:cNvSpPr>
          <p:nvPr>
            <p:ph type="subTitle" idx="1"/>
          </p:nvPr>
        </p:nvSpPr>
        <p:spPr>
          <a:xfrm>
            <a:off x="253942" y="1186233"/>
            <a:ext cx="8507559" cy="3450799"/>
          </a:xfrm>
          <a:prstGeom prst="rect">
            <a:avLst/>
          </a:prstGeom>
        </p:spPr>
        <p:txBody>
          <a:bodyPr spcFirstLastPara="1" wrap="square" lIns="91425" tIns="91425" rIns="91425" bIns="91425" anchor="ctr" anchorCtr="0">
            <a:noAutofit/>
          </a:bodyPr>
          <a:lstStyle/>
          <a:p>
            <a:pPr marL="285750" lvl="0" indent="-285750" rtl="0">
              <a:spcBef>
                <a:spcPts val="0"/>
              </a:spcBef>
              <a:spcAft>
                <a:spcPts val="0"/>
              </a:spcAft>
              <a:buFont typeface="Arial" panose="020B0604020202020204" pitchFamily="34" charset="0"/>
              <a:buChar char="•"/>
            </a:pPr>
            <a:r>
              <a:rPr lang="pt-BR" dirty="0"/>
              <a:t>Carga inicial de </a:t>
            </a:r>
            <a:r>
              <a:rPr lang="pt-BR" b="1" dirty="0"/>
              <a:t>4,5 milhões</a:t>
            </a:r>
            <a:r>
              <a:rPr lang="pt-BR" dirty="0"/>
              <a:t> de registros instantaneamente;</a:t>
            </a:r>
          </a:p>
          <a:p>
            <a:pPr marL="285750" lvl="0" indent="-285750" rtl="0">
              <a:spcBef>
                <a:spcPts val="0"/>
              </a:spcBef>
              <a:spcAft>
                <a:spcPts val="0"/>
              </a:spcAft>
              <a:buFont typeface="Arial" panose="020B0604020202020204" pitchFamily="34" charset="0"/>
              <a:buChar char="•"/>
            </a:pPr>
            <a:r>
              <a:rPr lang="pt-BR" dirty="0"/>
              <a:t>Arquivos CSV previamente preparados.</a:t>
            </a:r>
          </a:p>
          <a:p>
            <a:pPr marL="0" lvl="0" indent="0" algn="ctr" rtl="0">
              <a:spcBef>
                <a:spcPts val="0"/>
              </a:spcBef>
              <a:spcAft>
                <a:spcPts val="0"/>
              </a:spcAft>
              <a:buNone/>
            </a:pPr>
            <a:endParaRPr lang="pt-BR" dirty="0"/>
          </a:p>
          <a:p>
            <a:pPr marL="0" lvl="0" indent="0" algn="ctr" rtl="0">
              <a:spcBef>
                <a:spcPts val="0"/>
              </a:spcBef>
              <a:spcAft>
                <a:spcPts val="0"/>
              </a:spcAft>
              <a:buNone/>
            </a:pPr>
            <a:endParaRPr lang="pt-BR" dirty="0"/>
          </a:p>
          <a:p>
            <a:pPr marL="0" lvl="0" indent="0" algn="ctr" rtl="0">
              <a:spcBef>
                <a:spcPts val="0"/>
              </a:spcBef>
              <a:spcAft>
                <a:spcPts val="0"/>
              </a:spcAft>
              <a:buNone/>
            </a:pPr>
            <a:r>
              <a:rPr lang="pt-BR" b="1" dirty="0"/>
              <a:t>Linguagem de Programação: </a:t>
            </a:r>
            <a:r>
              <a:rPr lang="pt-BR" dirty="0"/>
              <a:t>Python</a:t>
            </a:r>
          </a:p>
          <a:p>
            <a:pPr marL="0" lvl="0" indent="0" algn="ctr" rtl="0">
              <a:spcBef>
                <a:spcPts val="0"/>
              </a:spcBef>
              <a:spcAft>
                <a:spcPts val="0"/>
              </a:spcAft>
              <a:buNone/>
            </a:pPr>
            <a:r>
              <a:rPr lang="pt-BR" b="1" dirty="0"/>
              <a:t>Bibliotecas:</a:t>
            </a:r>
            <a:r>
              <a:rPr lang="pt-BR" dirty="0"/>
              <a:t> Pandas, </a:t>
            </a:r>
            <a:r>
              <a:rPr lang="pt-BR" dirty="0" err="1"/>
              <a:t>SQLalchemy</a:t>
            </a:r>
            <a:r>
              <a:rPr lang="pt-BR" dirty="0"/>
              <a:t> e </a:t>
            </a:r>
            <a:r>
              <a:rPr lang="pt-BR" dirty="0" err="1"/>
              <a:t>dotenv</a:t>
            </a:r>
            <a:endParaRPr lang="pt-BR" dirty="0"/>
          </a:p>
          <a:p>
            <a:pPr marL="0" lvl="0" indent="0" algn="ctr" rtl="0">
              <a:spcBef>
                <a:spcPts val="0"/>
              </a:spcBef>
              <a:spcAft>
                <a:spcPts val="0"/>
              </a:spcAft>
              <a:buNone/>
            </a:pPr>
            <a:r>
              <a:rPr lang="pt-BR" b="1" dirty="0"/>
              <a:t>Ferramenta de Edição de Código: </a:t>
            </a:r>
            <a:r>
              <a:rPr lang="pt-BR" dirty="0"/>
              <a:t>Visual Studio </a:t>
            </a:r>
            <a:r>
              <a:rPr lang="pt-BR" dirty="0" err="1"/>
              <a:t>Code</a:t>
            </a:r>
            <a:endParaRPr lang="pt-BR" dirty="0"/>
          </a:p>
        </p:txBody>
      </p:sp>
    </p:spTree>
    <p:extLst>
      <p:ext uri="{BB962C8B-B14F-4D97-AF65-F5344CB8AC3E}">
        <p14:creationId xmlns:p14="http://schemas.microsoft.com/office/powerpoint/2010/main" val="455145320"/>
      </p:ext>
    </p:extLst>
  </p:cSld>
  <p:clrMapOvr>
    <a:masterClrMapping/>
  </p:clrMapOvr>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p:nvPr>
        </p:nvSpPr>
        <p:spPr>
          <a:xfrm>
            <a:off x="4572000" y="2454003"/>
            <a:ext cx="3869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E-commerce</a:t>
            </a:r>
            <a:endParaRPr sz="2800" dirty="0"/>
          </a:p>
        </p:txBody>
      </p:sp>
      <p:sp>
        <p:nvSpPr>
          <p:cNvPr id="234" name="Google Shape;234;p36"/>
          <p:cNvSpPr txBox="1">
            <a:spLocks noGrp="1"/>
          </p:cNvSpPr>
          <p:nvPr>
            <p:ph type="title" idx="2"/>
          </p:nvPr>
        </p:nvSpPr>
        <p:spPr>
          <a:xfrm>
            <a:off x="6049650" y="1409372"/>
            <a:ext cx="914400" cy="7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2.</a:t>
            </a:r>
            <a:endParaRPr sz="6000" dirty="0"/>
          </a:p>
        </p:txBody>
      </p:sp>
      <p:cxnSp>
        <p:nvCxnSpPr>
          <p:cNvPr id="236" name="Google Shape;236;p36"/>
          <p:cNvCxnSpPr/>
          <p:nvPr/>
        </p:nvCxnSpPr>
        <p:spPr>
          <a:xfrm>
            <a:off x="5733300" y="2281480"/>
            <a:ext cx="15471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371758851"/>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Complicated Grief Bachelor's Thesis by Slidesgo">
  <a:themeElements>
    <a:clrScheme name="Simple Light">
      <a:dk1>
        <a:srgbClr val="0C0C0C"/>
      </a:dk1>
      <a:lt1>
        <a:srgbClr val="FFFFFF"/>
      </a:lt1>
      <a:dk2>
        <a:srgbClr val="363636"/>
      </a:dk2>
      <a:lt2>
        <a:srgbClr val="DFF0F8"/>
      </a:lt2>
      <a:accent1>
        <a:srgbClr val="EBEBEB"/>
      </a:accent1>
      <a:accent2>
        <a:srgbClr val="FFFFFF"/>
      </a:accent2>
      <a:accent3>
        <a:srgbClr val="FFFFFF"/>
      </a:accent3>
      <a:accent4>
        <a:srgbClr val="FFFFFF"/>
      </a:accent4>
      <a:accent5>
        <a:srgbClr val="FFFFFF"/>
      </a:accent5>
      <a:accent6>
        <a:srgbClr val="FFFFFF"/>
      </a:accent6>
      <a:hlink>
        <a:srgbClr val="3636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1191</TotalTime>
  <Words>1230</Words>
  <Application>Microsoft Office PowerPoint</Application>
  <PresentationFormat>Apresentação na tela (16:9)</PresentationFormat>
  <Paragraphs>159</Paragraphs>
  <Slides>26</Slides>
  <Notes>26</Notes>
  <HiddenSlides>0</HiddenSlides>
  <MMClips>2</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26</vt:i4>
      </vt:variant>
    </vt:vector>
  </HeadingPairs>
  <TitlesOfParts>
    <vt:vector size="32" baseType="lpstr">
      <vt:lpstr>DM Sans</vt:lpstr>
      <vt:lpstr>Loved by the King</vt:lpstr>
      <vt:lpstr>Catamaran</vt:lpstr>
      <vt:lpstr>Titillium Web</vt:lpstr>
      <vt:lpstr>Arial</vt:lpstr>
      <vt:lpstr>Complicated Grief Bachelor's Thesis by Slidesgo</vt:lpstr>
      <vt:lpstr>SIMULAÇÃO DE E-COMMERCE COM PREVISÃO DE VENDAS:  UM ESTUDO DE REGRESSÃO LINEAR E VISUALIZAÇÃO DE DADOS</vt:lpstr>
      <vt:lpstr>AGENDA</vt:lpstr>
      <vt:lpstr>MOTIVAÇÃO</vt:lpstr>
      <vt:lpstr>OBJETIVOS</vt:lpstr>
      <vt:lpstr>DESENVOLVIMENTO</vt:lpstr>
      <vt:lpstr>Banco de Dados</vt:lpstr>
      <vt:lpstr>Apresentação do PowerPoint</vt:lpstr>
      <vt:lpstr>Carregamento dos Dados</vt:lpstr>
      <vt:lpstr>E-commerce</vt:lpstr>
      <vt:lpstr>Desenvolvimento do Site</vt:lpstr>
      <vt:lpstr>Interação do Site</vt:lpstr>
      <vt:lpstr>Algoritmos</vt:lpstr>
      <vt:lpstr>Fases de Desenvolvimento</vt:lpstr>
      <vt:lpstr>Criação dos Algoritmos</vt:lpstr>
      <vt:lpstr>Métricas de Avaliação</vt:lpstr>
      <vt:lpstr>Gráficos de Resíduos e Normalidade</vt:lpstr>
      <vt:lpstr>Conclusões dos Resultados</vt:lpstr>
      <vt:lpstr>Dashboard</vt:lpstr>
      <vt:lpstr>Mockup Dashboard</vt:lpstr>
      <vt:lpstr>Conexão Banco de Dados e PowerBI</vt:lpstr>
      <vt:lpstr>Interação do Dashboard</vt:lpstr>
      <vt:lpstr>RESULTADOS</vt:lpstr>
      <vt:lpstr>CONCLUSÃO</vt:lpstr>
      <vt:lpstr>REFERÊNCIAS</vt:lpstr>
      <vt:lpstr>AGRADECIMENTOS</vt:lpstr>
      <vt:lpstr>—ALAN TURING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Francieli Muniz</dc:creator>
  <cp:lastModifiedBy>Francieli Muniz</cp:lastModifiedBy>
  <cp:revision>2</cp:revision>
  <dcterms:modified xsi:type="dcterms:W3CDTF">2024-11-21T23:54:51Z</dcterms:modified>
</cp:coreProperties>
</file>